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8.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4.xml" ContentType="application/vnd.openxmlformats-officedocument.theme+xml"/>
  <Override PartName="/ppt/slideLayouts/slideLayout203.xml" ContentType="application/vnd.openxmlformats-officedocument.presentationml.slideLayout+xml"/>
  <Override PartName="/ppt/theme/theme1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6.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7.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8.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3957" r:id="rId16"/>
    <p:sldMasterId id="2147483982" r:id="rId17"/>
    <p:sldMasterId id="2147484016" r:id="rId18"/>
    <p:sldMasterId id="2147484018" r:id="rId19"/>
    <p:sldMasterId id="2147484058" r:id="rId20"/>
    <p:sldMasterId id="2147484063" r:id="rId21"/>
    <p:sldMasterId id="2147484091" r:id="rId22"/>
    <p:sldMasterId id="2147484123" r:id="rId23"/>
  </p:sldMasterIdLst>
  <p:notesMasterIdLst>
    <p:notesMasterId r:id="rId62"/>
  </p:notesMasterIdLst>
  <p:handoutMasterIdLst>
    <p:handoutMasterId r:id="rId63"/>
  </p:handoutMasterIdLst>
  <p:sldIdLst>
    <p:sldId id="541" r:id="rId24"/>
    <p:sldId id="398" r:id="rId25"/>
    <p:sldId id="352" r:id="rId26"/>
    <p:sldId id="306" r:id="rId27"/>
    <p:sldId id="3621" r:id="rId28"/>
    <p:sldId id="3635" r:id="rId29"/>
    <p:sldId id="3634" r:id="rId30"/>
    <p:sldId id="3622" r:id="rId31"/>
    <p:sldId id="3623" r:id="rId32"/>
    <p:sldId id="3624" r:id="rId33"/>
    <p:sldId id="500" r:id="rId34"/>
    <p:sldId id="3633" r:id="rId35"/>
    <p:sldId id="286" r:id="rId36"/>
    <p:sldId id="1772" r:id="rId37"/>
    <p:sldId id="1773" r:id="rId38"/>
    <p:sldId id="4462" r:id="rId39"/>
    <p:sldId id="651" r:id="rId40"/>
    <p:sldId id="4461" r:id="rId41"/>
    <p:sldId id="4453" r:id="rId42"/>
    <p:sldId id="1508" r:id="rId43"/>
    <p:sldId id="652" r:id="rId44"/>
    <p:sldId id="1933" r:id="rId45"/>
    <p:sldId id="1367" r:id="rId46"/>
    <p:sldId id="1469" r:id="rId47"/>
    <p:sldId id="656" r:id="rId48"/>
    <p:sldId id="4463" r:id="rId49"/>
    <p:sldId id="412" r:id="rId50"/>
    <p:sldId id="580" r:id="rId51"/>
    <p:sldId id="653" r:id="rId52"/>
    <p:sldId id="2205" r:id="rId53"/>
    <p:sldId id="264" r:id="rId54"/>
    <p:sldId id="654" r:id="rId55"/>
    <p:sldId id="324" r:id="rId56"/>
    <p:sldId id="655" r:id="rId57"/>
    <p:sldId id="1935" r:id="rId58"/>
    <p:sldId id="657" r:id="rId59"/>
    <p:sldId id="1934" r:id="rId60"/>
    <p:sldId id="374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541"/>
            <p14:sldId id="398"/>
            <p14:sldId id="352"/>
            <p14:sldId id="306"/>
            <p14:sldId id="3621"/>
            <p14:sldId id="3635"/>
            <p14:sldId id="3634"/>
            <p14:sldId id="3622"/>
            <p14:sldId id="3623"/>
            <p14:sldId id="3624"/>
            <p14:sldId id="500"/>
            <p14:sldId id="3633"/>
            <p14:sldId id="286"/>
            <p14:sldId id="1772"/>
            <p14:sldId id="1773"/>
            <p14:sldId id="4462"/>
            <p14:sldId id="651"/>
            <p14:sldId id="4461"/>
            <p14:sldId id="4453"/>
            <p14:sldId id="1508"/>
            <p14:sldId id="652"/>
            <p14:sldId id="1933"/>
            <p14:sldId id="1367"/>
            <p14:sldId id="1469"/>
            <p14:sldId id="656"/>
            <p14:sldId id="4463"/>
            <p14:sldId id="412"/>
            <p14:sldId id="580"/>
            <p14:sldId id="653"/>
            <p14:sldId id="2205"/>
            <p14:sldId id="264"/>
            <p14:sldId id="654"/>
            <p14:sldId id="324"/>
            <p14:sldId id="655"/>
            <p14:sldId id="1935"/>
            <p14:sldId id="657"/>
            <p14:sldId id="1934"/>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249AE2-FD5E-5A40-9D6A-7B54DE36E839}" v="17" dt="2019-01-14T17:12:01.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9677" autoAdjust="0"/>
  </p:normalViewPr>
  <p:slideViewPr>
    <p:cSldViewPr snapToGrid="0">
      <p:cViewPr varScale="1">
        <p:scale>
          <a:sx n="101" d="100"/>
          <a:sy n="101" d="100"/>
        </p:scale>
        <p:origin x="262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18.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61" Type="http://schemas.openxmlformats.org/officeDocument/2006/relationships/slide" Target="slides/slide38.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tableStyles" Target="tableStyles.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2/1/2019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1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600"/>
              </a:spcBef>
              <a:buNone/>
            </a:pPr>
            <a:r>
              <a:rPr lang="en-US" sz="1200" b="0">
                <a:latin typeface="+mn-lt"/>
              </a:rPr>
              <a:t>Central place to deploy and manage Azure resources​</a:t>
            </a:r>
          </a:p>
          <a:p>
            <a:pPr marL="0" indent="0" fontAlgn="base">
              <a:spcBef>
                <a:spcPts val="600"/>
              </a:spcBef>
              <a:buNone/>
            </a:pPr>
            <a:r>
              <a:rPr lang="en-US" sz="1200" b="0">
                <a:latin typeface="+mn-lt"/>
              </a:rPr>
              <a:t>Unified browser experience for various management operations​</a:t>
            </a:r>
          </a:p>
          <a:p>
            <a:pPr marL="0" indent="0" fontAlgn="base">
              <a:spcBef>
                <a:spcPts val="600"/>
              </a:spcBef>
              <a:buNone/>
            </a:pPr>
            <a:r>
              <a:rPr lang="en-US" sz="1200" b="0">
                <a:latin typeface="+mn-lt"/>
              </a:rPr>
              <a:t>Management web pages (referred to as blades) includes settings, actions, billing information, health monitoring, usage data, and more​</a:t>
            </a:r>
          </a:p>
          <a:p>
            <a:pPr marL="0" indent="0" fontAlgn="base">
              <a:spcBef>
                <a:spcPts val="600"/>
              </a:spcBef>
              <a:buNone/>
            </a:pPr>
            <a:r>
              <a:rPr lang="en-US" sz="1200" b="0">
                <a:latin typeface="+mn-lt"/>
              </a:rPr>
              <a:t>Customizable dashboards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r>
              <a:rPr lang="en-US" sz="1200">
                <a:latin typeface="+mn-lt"/>
              </a:rPr>
              <a:t>Support for PowerShell and Bash scripting and SDK for common languages and frameworks</a:t>
            </a:r>
          </a:p>
          <a:p>
            <a:pPr marL="0" indent="0">
              <a:spcBef>
                <a:spcPts val="600"/>
              </a:spcBef>
              <a:buNone/>
            </a:pPr>
            <a:r>
              <a:rPr lang="en-US" sz="1200">
                <a:latin typeface="+mn-lt"/>
              </a:rPr>
              <a:t>Azure Resource Manager </a:t>
            </a:r>
            <a:br>
              <a:rPr lang="en-US" sz="1200">
                <a:latin typeface="+mn-lt"/>
              </a:rPr>
            </a:br>
            <a:r>
              <a:rPr lang="en-US" sz="1200">
                <a:latin typeface="+mn-lt"/>
              </a:rPr>
              <a:t>(ARM templates)</a:t>
            </a:r>
          </a:p>
          <a:p>
            <a:pPr marL="0" indent="0">
              <a:spcBef>
                <a:spcPts val="600"/>
              </a:spcBef>
              <a:buNone/>
            </a:pPr>
            <a:r>
              <a:rPr lang="en-US" sz="1200">
                <a:latin typeface="+mn-lt"/>
              </a:rPr>
              <a:t>Browser-based command line—</a:t>
            </a:r>
            <a:br>
              <a:rPr lang="en-US" sz="1200">
                <a:latin typeface="+mn-lt"/>
              </a:rPr>
            </a:br>
            <a:r>
              <a:rPr lang="en-US" sz="1200">
                <a:latin typeface="+mn-lt"/>
              </a:rPr>
              <a:t>Cloud Shell (shell.azure.com)</a:t>
            </a:r>
          </a:p>
          <a:p>
            <a:pPr marL="0" indent="0">
              <a:spcBef>
                <a:spcPts val="600"/>
              </a:spcBef>
              <a:buNone/>
            </a:pPr>
            <a:endParaRPr lang="en-US" sz="1200">
              <a:latin typeface="+mn-lt"/>
            </a:endParaRPr>
          </a:p>
          <a:p>
            <a:pPr marL="0" indent="0">
              <a:spcBef>
                <a:spcPts val="600"/>
              </a:spcBef>
              <a:buNone/>
            </a:pPr>
            <a:r>
              <a:rPr lang="en-US" sz="1200">
                <a:latin typeface="+mn-lt"/>
              </a:rPr>
              <a:t>Azure CLI is installed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65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Segoe UI Light" pitchFamily="34" charset="0"/>
                <a:ea typeface="+mn-ea"/>
                <a:cs typeface="+mn-cs"/>
              </a:rPr>
              <a:t>In order to help organizations meet data residency, sovereignty and compliance requirements, Microsoft has a worldwide network of 42 Microsoft-managed Azure regions operations and plans for 12 additional regions and continues to make significant investments in geo-expansion through our local and sovereign offerings in more than 10 unique geographic regions worldwide.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09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spc="0"/>
              <a:t>54</a:t>
            </a:r>
            <a:r>
              <a:rPr lang="en-US" sz="900" spc="0"/>
              <a:t> total regions: </a:t>
            </a:r>
            <a:r>
              <a:rPr lang="en-US" sz="900" b="1" spc="0"/>
              <a:t>42</a:t>
            </a:r>
            <a:r>
              <a:rPr lang="en-US" sz="900" spc="0"/>
              <a:t> generally available and </a:t>
            </a:r>
            <a:r>
              <a:rPr lang="en-US" sz="900" b="1" spc="0"/>
              <a:t>12</a:t>
            </a:r>
            <a:r>
              <a:rPr lang="en-US" sz="900" spc="0"/>
              <a:t> coming soon</a:t>
            </a:r>
            <a:endParaRPr lang="en-US" sz="9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69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a:lnSpc>
                <a:spcPct val="150000"/>
              </a:lnSpc>
              <a:buFont typeface="Arial" panose="020B0604020202020204" pitchFamily="34" charset="0"/>
              <a:buChar char="•"/>
            </a:pPr>
            <a:r>
              <a:rPr lang="en-US"/>
              <a:t>Logically group related resources such as storage accounts, virtual networks, and virtual machines (VMs) to deploy, manage, and maintain them as a single entity.</a:t>
            </a:r>
          </a:p>
          <a:p>
            <a:pPr marL="285695" indent="-285695">
              <a:lnSpc>
                <a:spcPct val="150000"/>
              </a:lnSpc>
              <a:buFont typeface="Arial" panose="020B0604020202020204" pitchFamily="34" charset="0"/>
              <a:buChar char="•"/>
            </a:pPr>
            <a:r>
              <a:rPr lang="en-US"/>
              <a:t>This approach makes it easier to deploy applications while keeping all the related resources together from a management perspective, or to grant others access to that group of resources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01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36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2/1/2019 4:44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164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Make sure to mention </a:t>
            </a:r>
            <a:r>
              <a:rPr lang="en-US" err="1"/>
              <a:t>mulit</a:t>
            </a:r>
            <a:r>
              <a:rPr lang="en-US"/>
              <a:t>-master with </a:t>
            </a:r>
            <a:r>
              <a:rPr lang="en-US" sz="1400" b="0">
                <a:solidFill>
                  <a:schemeClr val="tx1"/>
                </a:solidFill>
                <a:latin typeface="Segoe UI Semilight" charset="0"/>
                <a:ea typeface="Segoe UI Semilight" charset="0"/>
                <a:cs typeface="Segoe UI Semilight" charset="0"/>
              </a:rPr>
              <a:t>Serve &lt;10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read and &lt;15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only get out what you put in, don't be lazy.</a:t>
            </a:r>
          </a:p>
          <a:p>
            <a:r>
              <a:rPr lang="en-US" sz="1200" b="0" i="0" kern="1200" dirty="0">
                <a:solidFill>
                  <a:schemeClr val="tx1"/>
                </a:solidFill>
                <a:effectLst/>
                <a:latin typeface="+mn-lt"/>
                <a:ea typeface="+mn-ea"/>
                <a:cs typeface="+mn-cs"/>
              </a:rPr>
              <a:t>Knowledge Retention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Account dictates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is a standard way of packaging an application and it’s dependencies </a:t>
            </a:r>
          </a:p>
          <a:p>
            <a:r>
              <a:rPr lang="en-US"/>
              <a:t>It’s great way to get to a density of compute, since each instance of a Container has less overhead than a VM.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This is a PaaS hosting of Containers.  Just spin up a container in seconds directly.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ACI deploys existing Container Images from either a public registry (Docker Hub) or a private registry (Azure Container Registry).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2/1/2019 4:44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177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r>
              <a:rPr lang="en-US"/>
              <a:t>App Service is a managed PaaS service that lets </a:t>
            </a:r>
            <a:r>
              <a:rPr lang="en-US" b="0"/>
              <a:t>developers focus on the unique aspects of their app, instead of spending cycles on patching and boilerplate functionality. </a:t>
            </a:r>
          </a:p>
          <a:p>
            <a:pPr marL="0" lvl="4" indent="0">
              <a:lnSpc>
                <a:spcPct val="95000"/>
              </a:lnSpc>
              <a:spcBef>
                <a:spcPts val="0"/>
              </a:spcBef>
              <a:spcAft>
                <a:spcPts val="300"/>
              </a:spcAft>
              <a:buFont typeface="Arial" panose="020B0604020202020204" pitchFamily="34" charset="0"/>
              <a:buNone/>
            </a:pP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Rapidly create and deploy web, mobile and API apps that scale with your business, on any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Free your developers from management of infrastructure </a:t>
            </a:r>
          </a:p>
          <a:p>
            <a:pPr marL="285750" lvl="4" indent="-285750">
              <a:lnSpc>
                <a:spcPct val="95000"/>
              </a:lnSpc>
              <a:spcBef>
                <a:spcPts val="0"/>
              </a:spcBef>
              <a:spcAft>
                <a:spcPts val="300"/>
              </a:spcAft>
              <a:buFont typeface="Arial" panose="020B0604020202020204" pitchFamily="34" charset="0"/>
              <a:buChar char="•"/>
            </a:pPr>
            <a:r>
              <a:rPr lang="en-US">
                <a:latin typeface="+mn-lt"/>
                <a:cs typeface="+mn-cs"/>
              </a:rPr>
              <a:t>Automate and simplify your Azure deployments via integrated CI/CD capabilities with GitHub, VSTS and more</a:t>
            </a:r>
            <a:endParaRPr lang="en-US">
              <a:latin typeface="+mn-lt"/>
              <a:cs typeface="Calibri"/>
            </a:endParaRPr>
          </a:p>
          <a:p>
            <a:pPr marL="285750" lvl="4" indent="-285750">
              <a:lnSpc>
                <a:spcPct val="95000"/>
              </a:lnSpc>
              <a:spcBef>
                <a:spcPts val="0"/>
              </a:spcBef>
              <a:spcAft>
                <a:spcPts val="300"/>
              </a:spcAft>
              <a:buFont typeface="Arial" panose="020B0604020202020204" pitchFamily="34" charset="0"/>
              <a:buChar char="•"/>
            </a:pPr>
            <a:r>
              <a:rPr lang="en-US" sz="1200" kern="1200">
                <a:solidFill>
                  <a:schemeClr val="tx1"/>
                </a:solidFill>
                <a:effectLst/>
                <a:latin typeface="+mn-lt"/>
                <a:ea typeface="+mn-ea"/>
                <a:cs typeface="+mn-cs"/>
              </a:rPr>
              <a:t>Multiple deployment slots for easy blue-green testing, A/B testing and simple rollbacks. Ultimately, you have much more control over how you do your staging.</a:t>
            </a: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Scale vertically and horizontally without downtime with integrated load balancer and in-memory caching – these things are baked into the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Meet rigorous performance, scalability, security, and compliance requirements using a single back end</a:t>
            </a:r>
          </a:p>
          <a:p>
            <a:pPr marL="285750" lvl="4" indent="-285750">
              <a:lnSpc>
                <a:spcPct val="95000"/>
              </a:lnSpc>
              <a:spcBef>
                <a:spcPts val="0"/>
              </a:spcBef>
              <a:spcAft>
                <a:spcPts val="300"/>
              </a:spcAft>
              <a:buFont typeface="Arial" panose="020B0604020202020204" pitchFamily="34" charset="0"/>
              <a:buChar char="•"/>
            </a:pPr>
            <a:endParaRPr lang="en-US" sz="1200">
              <a:latin typeface="+mn-lt"/>
              <a:cs typeface="+mn-cs"/>
            </a:endParaRPr>
          </a:p>
          <a:p>
            <a:pPr marL="0" lvl="4" indent="0">
              <a:lnSpc>
                <a:spcPct val="95000"/>
              </a:lnSpc>
              <a:spcBef>
                <a:spcPts val="0"/>
              </a:spcBef>
              <a:spcAft>
                <a:spcPts val="300"/>
              </a:spcAft>
              <a:buFont typeface="Arial" panose="020B0604020202020204" pitchFamily="34" charset="0"/>
              <a:buNone/>
            </a:pPr>
            <a:r>
              <a:rPr lang="en-US" sz="1200" b="1">
                <a:latin typeface="+mn-lt"/>
                <a:cs typeface="+mn-cs"/>
              </a:rPr>
              <a:t>There are lots of advantages here – which of these is most helpful to your business?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63C1C0-2EDE-4529-A2ED-7C8A47A76D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23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32E67-58B7-48E6-A35C-FAFBD4282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61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5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40.jpg"/><Relationship Id="rId1" Type="http://schemas.openxmlformats.org/officeDocument/2006/relationships/slideMaster" Target="../slideMasters/slideMaster18.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png"/><Relationship Id="rId1" Type="http://schemas.openxmlformats.org/officeDocument/2006/relationships/slideMaster" Target="../slideMasters/slideMaster1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Master" Target="../slideMasters/slideMaster19.xml"/><Relationship Id="rId4" Type="http://schemas.openxmlformats.org/officeDocument/2006/relationships/image" Target="../media/image48.jp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Master" Target="../slideMasters/slideMaster1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Master" Target="../slideMasters/slideMaster2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2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2/1/2019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565527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0897550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white"/>
                </a:solidFill>
                <a:effectLst/>
                <a:uLnTx/>
                <a:uFillTx/>
                <a:latin typeface="Calibri" panose="020F0502020204030204"/>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545708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2/1/2019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163698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325455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40683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7733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7714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06979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265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9913889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51592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6417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59900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7330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7045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08548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116014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414656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0539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173638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506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998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914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2668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864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0500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92553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2699310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221169244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65701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787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58572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2666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9522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28893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95362116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0955637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25019435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56635027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77074817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99449726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55800368"/>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27873759"/>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3880504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76833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8718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32466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63928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62745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63610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654043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603898"/>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361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3191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48129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6167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5"/>
            <a:ext cx="8712889" cy="362123"/>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508846"/>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58750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54366913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6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998" spc="-98"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6399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424483675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115231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6"/>
            <a:ext cx="1887538" cy="1110625"/>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4300722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55754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06742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76298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452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0833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6993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89619634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827904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07955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553803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1609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68351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8626773"/>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6000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4522994"/>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53225010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4498506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96043763"/>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5325176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51578251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15969319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90311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731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33856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07714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4566150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2/1/2019</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image" Target="../media/image3.png"/><Relationship Id="rId2" Type="http://schemas.openxmlformats.org/officeDocument/2006/relationships/slideLayout" Target="../slideLayouts/slideLayout97.xml"/><Relationship Id="rId16" Type="http://schemas.openxmlformats.org/officeDocument/2006/relationships/theme" Target="../theme/theme10.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theme" Target="../theme/theme1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image" Target="../media/image12.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image" Target="../media/image20.png"/><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2.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image" Target="../media/image21.emf"/><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1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theme" Target="../theme/theme14.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slideLayout" Target="../slideLayouts/slideLayout202.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20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34" Type="http://schemas.openxmlformats.org/officeDocument/2006/relationships/image" Target="../media/image28.png"/><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theme" Target="../theme/theme16.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4" Type="http://schemas.openxmlformats.org/officeDocument/2006/relationships/image" Target="../media/image2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theme" Target="../theme/theme18.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slideLayout" Target="../slideLayouts/slideLayout26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slideLayout" Target="../slideLayouts/slideLayout290.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34" Type="http://schemas.openxmlformats.org/officeDocument/2006/relationships/image" Target="../media/image12.emf"/><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33" Type="http://schemas.openxmlformats.org/officeDocument/2006/relationships/image" Target="../media/image42.png"/><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29" Type="http://schemas.openxmlformats.org/officeDocument/2006/relationships/slideLayout" Target="../slideLayouts/slideLayout293.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32" Type="http://schemas.openxmlformats.org/officeDocument/2006/relationships/theme" Target="../theme/theme19.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31" Type="http://schemas.openxmlformats.org/officeDocument/2006/relationships/slideLayout" Target="../slideLayouts/slideLayout29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30" Type="http://schemas.openxmlformats.org/officeDocument/2006/relationships/slideLayout" Target="../slideLayouts/slideLayout29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theme" Target="../theme/theme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5.xml"/><Relationship Id="rId7"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theme" Target="../theme/theme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image" Target="../media/image12.emf"/><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theme" Target="../theme/theme9.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61" r:id="rId12"/>
    <p:sldLayoutId id="2147484062" r:id="rId13"/>
    <p:sldLayoutId id="214748415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1787956"/>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 id="2147484083" r:id="rId20"/>
    <p:sldLayoutId id="2147484084" r:id="rId21"/>
    <p:sldLayoutId id="2147484085" r:id="rId22"/>
    <p:sldLayoutId id="2147484086" r:id="rId23"/>
    <p:sldLayoutId id="2147484087" r:id="rId24"/>
    <p:sldLayoutId id="2147484088" r:id="rId25"/>
    <p:sldLayoutId id="2147484089" r:id="rId26"/>
    <p:sldLayoutId id="2147484090"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36675190"/>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2/1/2019</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79369038"/>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3.xml"/></Relationships>
</file>

<file path=ppt/slides/_rels/slide1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7.xml"/><Relationship Id="rId1" Type="http://schemas.openxmlformats.org/officeDocument/2006/relationships/slideLayout" Target="../slideLayouts/slideLayout206.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36.xml"/></Relationships>
</file>

<file path=ppt/slides/_rels/slide1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50.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260.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90.xml"/><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0.xml"/></Relationships>
</file>

<file path=ppt/slides/_rels/slide31.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cosmos-db/" TargetMode="External"/><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docs.microsoft.com/en-us/azure/cloud-shell/overview"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monitor/app/app-insights-overview" TargetMode="External"/><Relationship Id="rId11" Type="http://schemas.openxmlformats.org/officeDocument/2006/relationships/hyperlink" Target="https://docs.microsoft.com/en-us/azure/app-service/" TargetMode="External"/><Relationship Id="rId5" Type="http://schemas.openxmlformats.org/officeDocument/2006/relationships/hyperlink" Target="https://docs.microsoft.com/en-us/azure/architecture/best-practices/naming-conventions" TargetMode="External"/><Relationship Id="rId10" Type="http://schemas.openxmlformats.org/officeDocument/2006/relationships/hyperlink" Target="https://docs.microsoft.com/en-us/azure/app-service/overview-hosting-plans" TargetMode="External"/><Relationship Id="rId4" Type="http://schemas.openxmlformats.org/officeDocument/2006/relationships/hyperlink" Target="https://docs.microsoft.com/en-us/cli/azure/reference-index?view=azure-cli-latest" TargetMode="External"/><Relationship Id="rId9" Type="http://schemas.openxmlformats.org/officeDocument/2006/relationships/hyperlink" Target="https://docs.microsoft.com/en-us/azure/container-instanc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06.xml"/></Relationships>
</file>

<file path=ppt/slides/_rels/slide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5.xml"/><Relationship Id="rId1" Type="http://schemas.openxmlformats.org/officeDocument/2006/relationships/slideLayout" Target="../slideLayouts/slideLayout206.xml"/></Relationships>
</file>

<file path=ppt/slides/_rels/slide9.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6.xml"/><Relationship Id="rId1" Type="http://schemas.openxmlformats.org/officeDocument/2006/relationships/slideLayout" Target="../slideLayouts/slideLayout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8892" y="2359412"/>
            <a:ext cx="10134216" cy="2139175"/>
          </a:xfrm>
        </p:spPr>
        <p:txBody>
          <a:bodyPr/>
          <a:lstStyle/>
          <a:p>
            <a:pPr algn="ctr"/>
            <a:r>
              <a:rPr lang="en-US" dirty="0">
                <a:solidFill>
                  <a:srgbClr val="FFC000"/>
                </a:solidFill>
              </a:rPr>
              <a:t>Microservices in Azure</a:t>
            </a:r>
            <a:br>
              <a:rPr lang="en-US" dirty="0">
                <a:solidFill>
                  <a:srgbClr val="FFC000"/>
                </a:solidFill>
              </a:rPr>
            </a:br>
            <a:r>
              <a:rPr lang="en-US" dirty="0">
                <a:solidFill>
                  <a:srgbClr val="FFC000"/>
                </a:solidFill>
              </a:rPr>
              <a:t>Kick-off</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8" y="252169"/>
            <a:ext cx="70952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41885218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960227"/>
          </a:xfrm>
        </p:spPr>
        <p:txBody>
          <a:bodyPr/>
          <a:lstStyle/>
          <a:p>
            <a:pPr marL="0" indent="0">
              <a:buNone/>
            </a:pPr>
            <a:r>
              <a:rPr lang="en-US" dirty="0"/>
              <a:t>Search engines are your friend! Azure is a hot technology 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Many of the related open source projects used </a:t>
            </a:r>
            <a:r>
              <a:rPr lang="en-US" b="1" dirty="0">
                <a:gradFill>
                  <a:gsLst>
                    <a:gs pos="1250">
                      <a:srgbClr val="505050"/>
                    </a:gs>
                    <a:gs pos="100000">
                      <a:srgbClr val="505050"/>
                    </a:gs>
                  </a:gsLst>
                  <a:lin ang="5400000" scaled="0"/>
                </a:gradFill>
                <a:latin typeface="Segoe UI Light"/>
              </a:rPr>
              <a:t>here have top notch documentation!</a:t>
            </a:r>
            <a:endPar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sp>
        <p:nvSpPr>
          <p:cNvPr id="7" name="Text Placeholder 1">
            <a:extLst>
              <a:ext uri="{FF2B5EF4-FFF2-40B4-BE49-F238E27FC236}">
                <a16:creationId xmlns:a16="http://schemas.microsoft.com/office/drawing/2014/main" id="{472D9D88-8CA5-6A4F-BE1A-780A0D6D53BD}"/>
              </a:ext>
            </a:extLst>
          </p:cNvPr>
          <p:cNvSpPr txBox="1">
            <a:spLocks/>
          </p:cNvSpPr>
          <p:nvPr/>
        </p:nvSpPr>
        <p:spPr>
          <a:xfrm>
            <a:off x="8853372" y="231656"/>
            <a:ext cx="2964816" cy="461628"/>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err="1">
                <a:solidFill>
                  <a:srgbClr val="FF0000"/>
                </a:solidFill>
              </a:rPr>
              <a:t>aka.ms</a:t>
            </a:r>
            <a:r>
              <a:rPr lang="en-US" sz="2000" b="1" dirty="0">
                <a:solidFill>
                  <a:srgbClr val="FF0000"/>
                </a:solidFill>
              </a:rPr>
              <a:t>/</a:t>
            </a:r>
            <a:r>
              <a:rPr lang="en-US" sz="2000" b="1" dirty="0" err="1">
                <a:solidFill>
                  <a:srgbClr val="FF0000"/>
                </a:solidFill>
              </a:rPr>
              <a:t>msoa</a:t>
            </a:r>
            <a:r>
              <a:rPr lang="en-US" sz="2000" b="1" dirty="0">
                <a:solidFill>
                  <a:srgbClr val="FF0000"/>
                </a:solidFill>
              </a:rPr>
              <a:t>-challenges</a:t>
            </a:r>
          </a:p>
        </p:txBody>
      </p:sp>
    </p:spTree>
    <p:extLst>
      <p:ext uri="{BB962C8B-B14F-4D97-AF65-F5344CB8AC3E}">
        <p14:creationId xmlns:p14="http://schemas.microsoft.com/office/powerpoint/2010/main" val="3216419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And now death by</a:t>
            </a:r>
            <a:br>
              <a:rPr lang="en-US" dirty="0"/>
            </a:br>
            <a:r>
              <a:rPr lang="en-US" dirty="0"/>
              <a:t>Power Point… </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US" sz="6600">
                <a:latin typeface="Segoe UI Light" panose="020B0502040204020203" pitchFamily="34" charset="0"/>
              </a:rPr>
              <a:t>Contoso Travel Web Overview</a:t>
            </a:r>
          </a:p>
        </p:txBody>
      </p:sp>
      <p:sp>
        <p:nvSpPr>
          <p:cNvPr id="26" name="TextBox 2">
            <a:extLst>
              <a:ext uri="{FF2B5EF4-FFF2-40B4-BE49-F238E27FC236}">
                <a16:creationId xmlns:a16="http://schemas.microsoft.com/office/drawing/2014/main" id="{B3CE77BD-D327-4195-9514-F9700EEF2AA6}"/>
              </a:ext>
            </a:extLst>
          </p:cNvPr>
          <p:cNvSpPr txBox="1"/>
          <p:nvPr/>
        </p:nvSpPr>
        <p:spPr>
          <a:xfrm>
            <a:off x="469900" y="2382070"/>
            <a:ext cx="4357876" cy="4365041"/>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Web App </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Service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2 REST Services (Data and Itinerary)</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Data Load program</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Cosmos DB Account</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1 Database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Individual Scalable </a:t>
            </a:r>
            <a:b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b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Document Collections for Domain Isolation</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Insights to Monitor</a:t>
            </a:r>
            <a:endParaRPr kumimoji="0" lang="de-DE" sz="1836"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32688" rtl="0" eaLnBrk="1" fontAlgn="auto" latinLnBrk="0" hangingPunct="1">
              <a:lnSpc>
                <a:spcPct val="90000"/>
              </a:lnSpc>
              <a:spcBef>
                <a:spcPts val="0"/>
              </a:spcBef>
              <a:spcAft>
                <a:spcPts val="600"/>
              </a:spcAft>
              <a:buClrTx/>
              <a:buSzTx/>
              <a:buFont typeface="Wingdings" panose="05000000000000000000" pitchFamily="2" charset="2"/>
              <a:buChar char="Ø"/>
              <a:tabLst/>
              <a:defRPr/>
            </a:pPr>
            <a:endParaRPr kumimoji="0" lang="de-DE" sz="18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645672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97D58E-AD9E-4950-8A2F-559B95DC39D4}"/>
              </a:ext>
            </a:extLst>
          </p:cNvPr>
          <p:cNvPicPr>
            <a:picLocks noChangeAspect="1"/>
          </p:cNvPicPr>
          <p:nvPr/>
        </p:nvPicPr>
        <p:blipFill>
          <a:blip r:embed="rId3"/>
          <a:stretch>
            <a:fillRect/>
          </a:stretch>
        </p:blipFill>
        <p:spPr>
          <a:xfrm>
            <a:off x="4405676" y="1436689"/>
            <a:ext cx="7492637" cy="4832352"/>
          </a:xfrm>
          <a:prstGeom prst="rect">
            <a:avLst/>
          </a:prstGeom>
        </p:spPr>
      </p:pic>
      <p:pic>
        <p:nvPicPr>
          <p:cNvPr id="8" name="Picture 7">
            <a:extLst>
              <a:ext uri="{FF2B5EF4-FFF2-40B4-BE49-F238E27FC236}">
                <a16:creationId xmlns:a16="http://schemas.microsoft.com/office/drawing/2014/main" id="{B03E8D2A-C248-4AAC-960A-1E30BA06BCC6}"/>
              </a:ext>
            </a:extLst>
          </p:cNvPr>
          <p:cNvPicPr>
            <a:picLocks noChangeAspect="1"/>
          </p:cNvPicPr>
          <p:nvPr/>
        </p:nvPicPr>
        <p:blipFill>
          <a:blip r:embed="rId4"/>
          <a:stretch>
            <a:fillRect/>
          </a:stretch>
        </p:blipFill>
        <p:spPr>
          <a:xfrm>
            <a:off x="4405677" y="1436688"/>
            <a:ext cx="7492637" cy="4832350"/>
          </a:xfrm>
          <a:prstGeom prst="rect">
            <a:avLst/>
          </a:prstGeom>
        </p:spPr>
      </p:pic>
      <p:pic>
        <p:nvPicPr>
          <p:cNvPr id="2" name="Picture 1">
            <a:extLst>
              <a:ext uri="{FF2B5EF4-FFF2-40B4-BE49-F238E27FC236}">
                <a16:creationId xmlns:a16="http://schemas.microsoft.com/office/drawing/2014/main" id="{94049306-C703-4CC2-9492-6595119ABC2B}"/>
              </a:ext>
            </a:extLst>
          </p:cNvPr>
          <p:cNvPicPr>
            <a:picLocks noChangeAspect="1"/>
          </p:cNvPicPr>
          <p:nvPr/>
        </p:nvPicPr>
        <p:blipFill>
          <a:blip r:embed="rId3"/>
          <a:stretch>
            <a:fillRect/>
          </a:stretch>
        </p:blipFill>
        <p:spPr>
          <a:xfrm>
            <a:off x="4405677" y="1436687"/>
            <a:ext cx="7492636" cy="4832351"/>
          </a:xfrm>
          <a:prstGeom prst="rect">
            <a:avLst/>
          </a:prstGeom>
        </p:spPr>
      </p:pic>
      <p:pic>
        <p:nvPicPr>
          <p:cNvPr id="3" name="Picture 2">
            <a:extLst>
              <a:ext uri="{FF2B5EF4-FFF2-40B4-BE49-F238E27FC236}">
                <a16:creationId xmlns:a16="http://schemas.microsoft.com/office/drawing/2014/main" id="{5E577182-8F10-4EFA-B6D6-0BB71266EDE8}"/>
              </a:ext>
            </a:extLst>
          </p:cNvPr>
          <p:cNvPicPr>
            <a:picLocks noChangeAspect="1"/>
          </p:cNvPicPr>
          <p:nvPr/>
        </p:nvPicPr>
        <p:blipFill>
          <a:blip r:embed="rId4"/>
          <a:stretch>
            <a:fillRect/>
          </a:stretch>
        </p:blipFill>
        <p:spPr>
          <a:xfrm>
            <a:off x="4405677" y="1436687"/>
            <a:ext cx="7492636" cy="4832350"/>
          </a:xfrm>
          <a:prstGeom prst="rect">
            <a:avLst/>
          </a:prstGeom>
        </p:spPr>
      </p:pic>
      <p:sp>
        <p:nvSpPr>
          <p:cNvPr id="4" name="Title 3">
            <a:extLst>
              <a:ext uri="{FF2B5EF4-FFF2-40B4-BE49-F238E27FC236}">
                <a16:creationId xmlns:a16="http://schemas.microsoft.com/office/drawing/2014/main" id="{0D5DD968-F5EF-431A-A1E9-49E3A8CCD933}"/>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Portal —portal.azure.com</a:t>
            </a:r>
          </a:p>
        </p:txBody>
      </p:sp>
      <p:sp>
        <p:nvSpPr>
          <p:cNvPr id="6" name="Rectangle 5">
            <a:extLst>
              <a:ext uri="{FF2B5EF4-FFF2-40B4-BE49-F238E27FC236}">
                <a16:creationId xmlns:a16="http://schemas.microsoft.com/office/drawing/2014/main" id="{CD4E87C3-33E6-4C70-89EE-051843E51857}"/>
              </a:ext>
            </a:extLst>
          </p:cNvPr>
          <p:cNvSpPr/>
          <p:nvPr/>
        </p:nvSpPr>
        <p:spPr bwMode="auto">
          <a:xfrm>
            <a:off x="1" y="1436684"/>
            <a:ext cx="4405674" cy="4110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See all your resources</a:t>
            </a:r>
          </a:p>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 portal dashboards by:</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roles</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projects</a:t>
            </a:r>
          </a:p>
          <a:p>
            <a:pPr marL="800100" marR="0" lvl="1"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key service KPIs</a:t>
            </a:r>
          </a:p>
          <a:p>
            <a:pPr marL="342900" marR="0" lvl="0" indent="-34290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Use the Azure Cloud Shell!</a:t>
            </a:r>
          </a:p>
        </p:txBody>
      </p:sp>
    </p:spTree>
    <p:extLst>
      <p:ext uri="{BB962C8B-B14F-4D97-AF65-F5344CB8AC3E}">
        <p14:creationId xmlns:p14="http://schemas.microsoft.com/office/powerpoint/2010/main" val="204555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4"/>
                                        </p:tgtEl>
                                        <p:attrNameLst>
                                          <p:attrName>ppt_x</p:attrName>
                                          <p:attrName>ppt_y</p:attrName>
                                        </p:attrNameLst>
                                      </p:cBhvr>
                                      <p:rCtr x="0" y="2014"/>
                                    </p:animMotion>
                                  </p:childTnLst>
                                </p:cTn>
                              </p:par>
                            </p:childTnLst>
                          </p:cTn>
                        </p:par>
                      </p:childTnLst>
                    </p:cTn>
                  </p:par>
                  <p:par>
                    <p:cTn id="10" fill="hold">
                      <p:stCondLst>
                        <p:cond delay="indefinite"/>
                      </p:stCondLst>
                      <p:childTnLst>
                        <p:par>
                          <p:cTn id="11" fill="hold">
                            <p:stCondLst>
                              <p:cond delay="0"/>
                            </p:stCondLst>
                            <p:childTnLst>
                              <p:par>
                                <p:cTn id="12" presetID="22" presetClass="exit" presetSubtype="8" fill="hold" nodeType="clickEffect">
                                  <p:stCondLst>
                                    <p:cond delay="0"/>
                                  </p:stCondLst>
                                  <p:childTnLst>
                                    <p:animEffect transition="out" filter="wipe(left)">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nodeType="clickEffect">
                                  <p:stCondLst>
                                    <p:cond delay="0"/>
                                  </p:stCondLst>
                                  <p:childTnLst>
                                    <p:animEffect transition="out" filter="wipe(left)">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1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42" presetClass="path" presetSubtype="0" decel="100000" fill="hold" grpId="1" nodeType="withEffect">
                                  <p:stCondLst>
                                    <p:cond delay="0"/>
                                  </p:stCondLst>
                                  <p:childTnLst>
                                    <p:animMotion origin="layout" path="M 1.04167E-6 4.07407E-6 L 1.04167E-6 0.04051 " pathEditMode="relative" rAng="0" ptsTypes="AA">
                                      <p:cBhvr>
                                        <p:cTn id="25" dur="750" spd="-100000" fill="hold"/>
                                        <p:tgtEl>
                                          <p:spTgt spid="6"/>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E0BD7-28AA-4345-B40D-021EC1C42784}"/>
              </a:ext>
            </a:extLst>
          </p:cNvPr>
          <p:cNvSpPr>
            <a:spLocks noGrp="1"/>
          </p:cNvSpPr>
          <p:nvPr>
            <p:ph type="body" sz="quarter" idx="4294967295"/>
          </p:nvPr>
        </p:nvSpPr>
        <p:spPr>
          <a:xfrm>
            <a:off x="586391" y="1434369"/>
            <a:ext cx="4118960" cy="630942"/>
          </a:xfrm>
        </p:spPr>
        <p:txBody>
          <a:bodyPr/>
          <a:lstStyle/>
          <a:p>
            <a:pPr marL="0" indent="0">
              <a:spcBef>
                <a:spcPts val="600"/>
              </a:spcBef>
              <a:buNone/>
            </a:pPr>
            <a:endParaRPr lang="en-US" sz="1800">
              <a:latin typeface="Segoe UI" panose="020B0502040204020203" pitchFamily="34" charset="0"/>
              <a:cs typeface="Segoe UI" panose="020B0502040204020203" pitchFamily="34" charset="0"/>
            </a:endParaRPr>
          </a:p>
          <a:p>
            <a:pPr marL="0" indent="0">
              <a:spcBef>
                <a:spcPts val="600"/>
              </a:spcBef>
              <a:buNone/>
            </a:pPr>
            <a:endParaRPr lang="en-US" sz="18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5E1D279-4A00-46B4-8FB0-E74CCBCFEF2C}"/>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Cloud Shell</a:t>
            </a:r>
          </a:p>
        </p:txBody>
      </p:sp>
      <p:pic>
        <p:nvPicPr>
          <p:cNvPr id="4" name="Picture 3">
            <a:extLst>
              <a:ext uri="{FF2B5EF4-FFF2-40B4-BE49-F238E27FC236}">
                <a16:creationId xmlns:a16="http://schemas.microsoft.com/office/drawing/2014/main" id="{2171B84B-C207-4B11-BA27-2A373C150CD8}"/>
              </a:ext>
            </a:extLst>
          </p:cNvPr>
          <p:cNvPicPr>
            <a:picLocks noChangeAspect="1"/>
          </p:cNvPicPr>
          <p:nvPr/>
        </p:nvPicPr>
        <p:blipFill>
          <a:blip r:embed="rId3"/>
          <a:stretch>
            <a:fillRect/>
          </a:stretch>
        </p:blipFill>
        <p:spPr>
          <a:xfrm>
            <a:off x="5670955" y="1434369"/>
            <a:ext cx="6227358" cy="4834669"/>
          </a:xfrm>
          <a:prstGeom prst="rect">
            <a:avLst/>
          </a:prstGeom>
        </p:spPr>
      </p:pic>
      <p:sp>
        <p:nvSpPr>
          <p:cNvPr id="5" name="Rectangle 4">
            <a:extLst>
              <a:ext uri="{FF2B5EF4-FFF2-40B4-BE49-F238E27FC236}">
                <a16:creationId xmlns:a16="http://schemas.microsoft.com/office/drawing/2014/main" id="{95F5B559-96C9-4FF3-A60C-E691F94E46D3}"/>
              </a:ext>
            </a:extLst>
          </p:cNvPr>
          <p:cNvSpPr/>
          <p:nvPr/>
        </p:nvSpPr>
        <p:spPr bwMode="auto">
          <a:xfrm>
            <a:off x="95278" y="1958764"/>
            <a:ext cx="4837823"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Shell access from virtually anywhere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Common tools and programming languages included</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Persist your files in attached cloud storage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 and edit files in the Cloud Shell editor</a:t>
            </a:r>
          </a:p>
        </p:txBody>
      </p:sp>
    </p:spTree>
    <p:extLst>
      <p:ext uri="{BB962C8B-B14F-4D97-AF65-F5344CB8AC3E}">
        <p14:creationId xmlns:p14="http://schemas.microsoft.com/office/powerpoint/2010/main" val="34213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3"/>
                                        </p:tgtEl>
                                        <p:attrNameLst>
                                          <p:attrName>ppt_x</p:attrName>
                                          <p:attrName>ppt_y</p:attrName>
                                        </p:attrNameLst>
                                      </p:cBhvr>
                                      <p:rCtr x="0" y="2014"/>
                                    </p:animMotion>
                                  </p:childTnLst>
                                </p:cTn>
                              </p:par>
                              <p:par>
                                <p:cTn id="10" presetID="10" presetClass="entr" presetSubtype="0" fill="hold" grpId="0" nodeType="withEffect" nodePh="1">
                                  <p:stCondLst>
                                    <p:cond delay="15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750"/>
                            </p:stCondLst>
                            <p:childTnLst>
                              <p:par>
                                <p:cTn id="14" presetID="10" presetClass="entr" presetSubtype="0" fill="hold" grpId="0" nodeType="after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2.08333E-6 -4.07407E-6 L -2.08333E-6 0.04051 " pathEditMode="relative" rAng="0" ptsTypes="AA">
                                      <p:cBhvr>
                                        <p:cTn id="18" dur="750" spd="-100000" fill="hold"/>
                                        <p:tgtEl>
                                          <p:spTgt spid="5"/>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CCA95-FB87-4F2C-9862-D4C400B413EB}"/>
              </a:ext>
            </a:extLst>
          </p:cNvPr>
          <p:cNvSpPr>
            <a:spLocks noGrp="1"/>
          </p:cNvSpPr>
          <p:nvPr>
            <p:ph type="title"/>
          </p:nvPr>
        </p:nvSpPr>
        <p:spPr/>
        <p:txBody>
          <a:bodyPr>
            <a:normAutofit fontScale="90000"/>
          </a:bodyPr>
          <a:lstStyle/>
          <a:p>
            <a:r>
              <a:rPr lang="en-US">
                <a:latin typeface="Segoe UI" panose="020B0502040204020203" pitchFamily="34" charset="0"/>
                <a:cs typeface="Segoe UI" panose="020B0502040204020203" pitchFamily="34" charset="0"/>
              </a:rPr>
              <a:t>Azure CLI</a:t>
            </a:r>
          </a:p>
        </p:txBody>
      </p:sp>
      <p:pic>
        <p:nvPicPr>
          <p:cNvPr id="5" name="Picture 4">
            <a:extLst>
              <a:ext uri="{FF2B5EF4-FFF2-40B4-BE49-F238E27FC236}">
                <a16:creationId xmlns:a16="http://schemas.microsoft.com/office/drawing/2014/main" id="{C00AD748-5605-4ECD-B4BD-DA9050C67332}"/>
              </a:ext>
            </a:extLst>
          </p:cNvPr>
          <p:cNvPicPr>
            <a:picLocks noChangeAspect="1"/>
          </p:cNvPicPr>
          <p:nvPr/>
        </p:nvPicPr>
        <p:blipFill>
          <a:blip r:embed="rId2"/>
          <a:stretch>
            <a:fillRect/>
          </a:stretch>
        </p:blipFill>
        <p:spPr>
          <a:xfrm>
            <a:off x="5280509" y="48445"/>
            <a:ext cx="6911491" cy="6858000"/>
          </a:xfrm>
          <a:prstGeom prst="rect">
            <a:avLst/>
          </a:prstGeom>
        </p:spPr>
      </p:pic>
      <p:sp>
        <p:nvSpPr>
          <p:cNvPr id="7" name="Rectangle 6">
            <a:extLst>
              <a:ext uri="{FF2B5EF4-FFF2-40B4-BE49-F238E27FC236}">
                <a16:creationId xmlns:a16="http://schemas.microsoft.com/office/drawing/2014/main" id="{1DDD5486-B57C-4D4F-AC3B-2A6D4D26F0FA}"/>
              </a:ext>
            </a:extLst>
          </p:cNvPr>
          <p:cNvSpPr/>
          <p:nvPr/>
        </p:nvSpPr>
        <p:spPr bwMode="auto">
          <a:xfrm>
            <a:off x="0" y="1642445"/>
            <a:ext cx="4278465"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Command Line Interface for Azure</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Create/Manage/Query various Services</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mn-ea"/>
                <a:cs typeface="Segoe UI" panose="020B0502040204020203" pitchFamily="34" charset="0"/>
              </a:rPr>
              <a:t>Cross Platform</a:t>
            </a:r>
          </a:p>
        </p:txBody>
      </p:sp>
    </p:spTree>
    <p:extLst>
      <p:ext uri="{BB962C8B-B14F-4D97-AF65-F5344CB8AC3E}">
        <p14:creationId xmlns:p14="http://schemas.microsoft.com/office/powerpoint/2010/main" val="306923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6 -4.07407E-6 L -2.08333E-6 0.04051 " pathEditMode="relative" rAng="0" ptsTypes="AA">
                                      <p:cBhvr>
                                        <p:cTn id="9" dur="75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416081"/>
          </a:xfrm>
        </p:spPr>
        <p:txBody>
          <a:bodyPr/>
          <a:lstStyle/>
          <a:p>
            <a:r>
              <a:rPr lang="en-US" sz="3200" b="1"/>
              <a:t>Form Your Team!</a:t>
            </a:r>
          </a:p>
          <a:p>
            <a:r>
              <a:rPr lang="en-US" sz="3200" b="1"/>
              <a:t>Download the Student Guide</a:t>
            </a:r>
          </a:p>
          <a:p>
            <a:pPr lvl="1"/>
            <a:r>
              <a:rPr lang="en-US" sz="3200" b="1" err="1"/>
              <a:t>aka.ms</a:t>
            </a:r>
            <a:r>
              <a:rPr lang="en-US" sz="3200" b="1"/>
              <a:t>/</a:t>
            </a:r>
            <a:r>
              <a:rPr lang="en-US" sz="3200" b="1" err="1"/>
              <a:t>msoa</a:t>
            </a:r>
            <a:r>
              <a:rPr lang="en-US" sz="3200" b="1"/>
              <a:t>-challenges</a:t>
            </a:r>
            <a:endParaRPr lang="en-US" sz="3000" b="1"/>
          </a:p>
          <a:p>
            <a:r>
              <a:rPr lang="en-US" sz="3200" b="1"/>
              <a:t>Join the MS Teams Channel (if applicable)</a:t>
            </a:r>
          </a:p>
          <a:p>
            <a:r>
              <a:rPr lang="en-US" sz="3200" b="1"/>
              <a:t>Login to the Azure Portal</a:t>
            </a:r>
          </a:p>
          <a:p>
            <a:r>
              <a:rPr lang="en-US" sz="3200" b="1"/>
              <a:t>In another window, login to the Azure Cloud Shell</a:t>
            </a:r>
          </a:p>
          <a:p>
            <a:r>
              <a:rPr lang="en-US" sz="3200" b="1"/>
              <a:t>List your subscriptions with the Azure CLI</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0 - Pre-requisites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Set, Go!</a:t>
            </a:r>
          </a:p>
        </p:txBody>
      </p:sp>
    </p:spTree>
    <p:extLst>
      <p:ext uri="{BB962C8B-B14F-4D97-AF65-F5344CB8AC3E}">
        <p14:creationId xmlns:p14="http://schemas.microsoft.com/office/powerpoint/2010/main" val="3611651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4BC0C-C763-4EEC-8707-7FEFE216CCD1}"/>
              </a:ext>
            </a:extLst>
          </p:cNvPr>
          <p:cNvPicPr>
            <a:picLocks noChangeAspect="1"/>
          </p:cNvPicPr>
          <p:nvPr/>
        </p:nvPicPr>
        <p:blipFill rotWithShape="1">
          <a:blip r:embed="rId3" cstate="print">
            <a:clrChange>
              <a:clrFrom>
                <a:srgbClr val="0279D8"/>
              </a:clrFrom>
              <a:clrTo>
                <a:srgbClr val="0279D8">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l="412" t="506" r="412" b="506"/>
          <a:stretch/>
        </p:blipFill>
        <p:spPr>
          <a:xfrm>
            <a:off x="0" y="0"/>
            <a:ext cx="12188952" cy="6858000"/>
          </a:xfrm>
          <a:prstGeom prst="rect">
            <a:avLst/>
          </a:prstGeom>
        </p:spPr>
      </p:pic>
      <p:sp>
        <p:nvSpPr>
          <p:cNvPr id="4" name="Oval 3">
            <a:extLst>
              <a:ext uri="{FF2B5EF4-FFF2-40B4-BE49-F238E27FC236}">
                <a16:creationId xmlns:a16="http://schemas.microsoft.com/office/drawing/2014/main" id="{B32EBFB0-2975-4920-8B98-F45F48692DC3}"/>
              </a:ext>
            </a:extLst>
          </p:cNvPr>
          <p:cNvSpPr/>
          <p:nvPr/>
        </p:nvSpPr>
        <p:spPr bwMode="auto">
          <a:xfrm>
            <a:off x="1877795" y="25975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Oval 4">
            <a:extLst>
              <a:ext uri="{FF2B5EF4-FFF2-40B4-BE49-F238E27FC236}">
                <a16:creationId xmlns:a16="http://schemas.microsoft.com/office/drawing/2014/main" id="{2277D25A-8A68-4C57-A04B-1C4404151E62}"/>
              </a:ext>
            </a:extLst>
          </p:cNvPr>
          <p:cNvSpPr/>
          <p:nvPr/>
        </p:nvSpPr>
        <p:spPr bwMode="auto">
          <a:xfrm>
            <a:off x="1811755" y="30623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Oval 5">
            <a:extLst>
              <a:ext uri="{FF2B5EF4-FFF2-40B4-BE49-F238E27FC236}">
                <a16:creationId xmlns:a16="http://schemas.microsoft.com/office/drawing/2014/main" id="{23CEEB5E-47AB-4DB3-9F8A-6EF5C5E88FDB}"/>
              </a:ext>
            </a:extLst>
          </p:cNvPr>
          <p:cNvSpPr/>
          <p:nvPr/>
        </p:nvSpPr>
        <p:spPr bwMode="auto">
          <a:xfrm>
            <a:off x="2147035" y="32198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Oval 6">
            <a:extLst>
              <a:ext uri="{FF2B5EF4-FFF2-40B4-BE49-F238E27FC236}">
                <a16:creationId xmlns:a16="http://schemas.microsoft.com/office/drawing/2014/main" id="{0287C29C-9B21-4EC6-B00D-B3C8A2C81F25}"/>
              </a:ext>
            </a:extLst>
          </p:cNvPr>
          <p:cNvSpPr/>
          <p:nvPr/>
        </p:nvSpPr>
        <p:spPr bwMode="auto">
          <a:xfrm>
            <a:off x="2393415" y="288711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Oval 7">
            <a:extLst>
              <a:ext uri="{FF2B5EF4-FFF2-40B4-BE49-F238E27FC236}">
                <a16:creationId xmlns:a16="http://schemas.microsoft.com/office/drawing/2014/main" id="{EBEEABE1-236C-4A19-B59B-9C233F504D0A}"/>
              </a:ext>
            </a:extLst>
          </p:cNvPr>
          <p:cNvSpPr/>
          <p:nvPr/>
        </p:nvSpPr>
        <p:spPr bwMode="auto">
          <a:xfrm>
            <a:off x="2611855" y="3377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45009527-02B3-4940-9979-19D4475644DC}"/>
              </a:ext>
            </a:extLst>
          </p:cNvPr>
          <p:cNvSpPr/>
          <p:nvPr/>
        </p:nvSpPr>
        <p:spPr bwMode="auto">
          <a:xfrm>
            <a:off x="2776955" y="2869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0" name="Oval 9">
            <a:extLst>
              <a:ext uri="{FF2B5EF4-FFF2-40B4-BE49-F238E27FC236}">
                <a16:creationId xmlns:a16="http://schemas.microsoft.com/office/drawing/2014/main" id="{687936A4-315C-4865-9AF7-B9DDF9E3062B}"/>
              </a:ext>
            </a:extLst>
          </p:cNvPr>
          <p:cNvSpPr/>
          <p:nvPr/>
        </p:nvSpPr>
        <p:spPr bwMode="auto">
          <a:xfrm>
            <a:off x="2983330" y="28566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1" name="Oval 10">
            <a:extLst>
              <a:ext uri="{FF2B5EF4-FFF2-40B4-BE49-F238E27FC236}">
                <a16:creationId xmlns:a16="http://schemas.microsoft.com/office/drawing/2014/main" id="{03ECBE74-EA19-4AEA-9CBE-4BF357B68775}"/>
              </a:ext>
            </a:extLst>
          </p:cNvPr>
          <p:cNvSpPr/>
          <p:nvPr/>
        </p:nvSpPr>
        <p:spPr bwMode="auto">
          <a:xfrm>
            <a:off x="3259555" y="27677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2" name="Oval 11">
            <a:extLst>
              <a:ext uri="{FF2B5EF4-FFF2-40B4-BE49-F238E27FC236}">
                <a16:creationId xmlns:a16="http://schemas.microsoft.com/office/drawing/2014/main" id="{C04354C4-2E4E-43E7-8B27-3602BC43DA2B}"/>
              </a:ext>
            </a:extLst>
          </p:cNvPr>
          <p:cNvSpPr/>
          <p:nvPr/>
        </p:nvSpPr>
        <p:spPr bwMode="auto">
          <a:xfrm>
            <a:off x="3326230" y="2996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3" name="Oval 12">
            <a:extLst>
              <a:ext uri="{FF2B5EF4-FFF2-40B4-BE49-F238E27FC236}">
                <a16:creationId xmlns:a16="http://schemas.microsoft.com/office/drawing/2014/main" id="{2518DA04-A9D6-4E0E-8BF7-6A8A17650C76}"/>
              </a:ext>
            </a:extLst>
          </p:cNvPr>
          <p:cNvSpPr/>
          <p:nvPr/>
        </p:nvSpPr>
        <p:spPr bwMode="auto">
          <a:xfrm>
            <a:off x="3297655" y="30884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4" name="Oval 13">
            <a:extLst>
              <a:ext uri="{FF2B5EF4-FFF2-40B4-BE49-F238E27FC236}">
                <a16:creationId xmlns:a16="http://schemas.microsoft.com/office/drawing/2014/main" id="{AF4097A3-BEF6-4DED-BC76-A82A535847D7}"/>
              </a:ext>
            </a:extLst>
          </p:cNvPr>
          <p:cNvSpPr/>
          <p:nvPr/>
        </p:nvSpPr>
        <p:spPr bwMode="auto">
          <a:xfrm>
            <a:off x="4383505" y="52728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Oval 14">
            <a:extLst>
              <a:ext uri="{FF2B5EF4-FFF2-40B4-BE49-F238E27FC236}">
                <a16:creationId xmlns:a16="http://schemas.microsoft.com/office/drawing/2014/main" id="{DCE57BF2-E820-411F-B931-FCF53C479DF0}"/>
              </a:ext>
            </a:extLst>
          </p:cNvPr>
          <p:cNvSpPr/>
          <p:nvPr/>
        </p:nvSpPr>
        <p:spPr bwMode="auto">
          <a:xfrm>
            <a:off x="6608545" y="56785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Oval 15">
            <a:extLst>
              <a:ext uri="{FF2B5EF4-FFF2-40B4-BE49-F238E27FC236}">
                <a16:creationId xmlns:a16="http://schemas.microsoft.com/office/drawing/2014/main" id="{D1DE069B-C146-48EB-8E5A-3D55E6FB38B1}"/>
              </a:ext>
            </a:extLst>
          </p:cNvPr>
          <p:cNvSpPr/>
          <p:nvPr/>
        </p:nvSpPr>
        <p:spPr bwMode="auto">
          <a:xfrm>
            <a:off x="6938110" y="537186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Oval 16">
            <a:extLst>
              <a:ext uri="{FF2B5EF4-FFF2-40B4-BE49-F238E27FC236}">
                <a16:creationId xmlns:a16="http://schemas.microsoft.com/office/drawing/2014/main" id="{2F7A655E-C9A2-4138-BB3F-2C0C4C04A648}"/>
              </a:ext>
            </a:extLst>
          </p:cNvPr>
          <p:cNvSpPr/>
          <p:nvPr/>
        </p:nvSpPr>
        <p:spPr bwMode="auto">
          <a:xfrm>
            <a:off x="6162140" y="278909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Oval 17">
            <a:extLst>
              <a:ext uri="{FF2B5EF4-FFF2-40B4-BE49-F238E27FC236}">
                <a16:creationId xmlns:a16="http://schemas.microsoft.com/office/drawing/2014/main" id="{188D1B43-9C33-4847-8FF3-A7CEBC0F6F31}"/>
              </a:ext>
            </a:extLst>
          </p:cNvPr>
          <p:cNvSpPr/>
          <p:nvPr/>
        </p:nvSpPr>
        <p:spPr bwMode="auto">
          <a:xfrm>
            <a:off x="576590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Oval 18">
            <a:extLst>
              <a:ext uri="{FF2B5EF4-FFF2-40B4-BE49-F238E27FC236}">
                <a16:creationId xmlns:a16="http://schemas.microsoft.com/office/drawing/2014/main" id="{E652B1EB-814D-4958-9A24-6CBF1BE430E4}"/>
              </a:ext>
            </a:extLst>
          </p:cNvPr>
          <p:cNvSpPr/>
          <p:nvPr/>
        </p:nvSpPr>
        <p:spPr bwMode="auto">
          <a:xfrm>
            <a:off x="5872580"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Oval 19">
            <a:extLst>
              <a:ext uri="{FF2B5EF4-FFF2-40B4-BE49-F238E27FC236}">
                <a16:creationId xmlns:a16="http://schemas.microsoft.com/office/drawing/2014/main" id="{E39D9952-A7D0-49D6-B030-2BDD27B1819A}"/>
              </a:ext>
            </a:extLst>
          </p:cNvPr>
          <p:cNvSpPr/>
          <p:nvPr/>
        </p:nvSpPr>
        <p:spPr bwMode="auto">
          <a:xfrm>
            <a:off x="593354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Oval 20">
            <a:extLst>
              <a:ext uri="{FF2B5EF4-FFF2-40B4-BE49-F238E27FC236}">
                <a16:creationId xmlns:a16="http://schemas.microsoft.com/office/drawing/2014/main" id="{576E9B00-B36B-4D57-9853-ABFEF1F64482}"/>
              </a:ext>
            </a:extLst>
          </p:cNvPr>
          <p:cNvSpPr/>
          <p:nvPr/>
        </p:nvSpPr>
        <p:spPr bwMode="auto">
          <a:xfrm>
            <a:off x="5973545"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Oval 21">
            <a:extLst>
              <a:ext uri="{FF2B5EF4-FFF2-40B4-BE49-F238E27FC236}">
                <a16:creationId xmlns:a16="http://schemas.microsoft.com/office/drawing/2014/main" id="{6FF6E003-8A3F-4ADB-8463-7ED75CC82E55}"/>
              </a:ext>
            </a:extLst>
          </p:cNvPr>
          <p:cNvSpPr/>
          <p:nvPr/>
        </p:nvSpPr>
        <p:spPr bwMode="auto">
          <a:xfrm>
            <a:off x="6059270" y="251477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Oval 22">
            <a:extLst>
              <a:ext uri="{FF2B5EF4-FFF2-40B4-BE49-F238E27FC236}">
                <a16:creationId xmlns:a16="http://schemas.microsoft.com/office/drawing/2014/main" id="{DD6DD9A1-16A5-40F9-9598-D523B94327D6}"/>
              </a:ext>
            </a:extLst>
          </p:cNvPr>
          <p:cNvSpPr/>
          <p:nvPr/>
        </p:nvSpPr>
        <p:spPr bwMode="auto">
          <a:xfrm>
            <a:off x="6144995" y="232617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Oval 23">
            <a:extLst>
              <a:ext uri="{FF2B5EF4-FFF2-40B4-BE49-F238E27FC236}">
                <a16:creationId xmlns:a16="http://schemas.microsoft.com/office/drawing/2014/main" id="{E636D0B9-6D7C-4F9D-8557-11008560DDE6}"/>
              </a:ext>
            </a:extLst>
          </p:cNvPr>
          <p:cNvSpPr/>
          <p:nvPr/>
        </p:nvSpPr>
        <p:spPr bwMode="auto">
          <a:xfrm>
            <a:off x="6274535" y="24500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Oval 24">
            <a:extLst>
              <a:ext uri="{FF2B5EF4-FFF2-40B4-BE49-F238E27FC236}">
                <a16:creationId xmlns:a16="http://schemas.microsoft.com/office/drawing/2014/main" id="{4623EF3F-7481-46FA-ACD3-AAE80B5DAF52}"/>
              </a:ext>
            </a:extLst>
          </p:cNvPr>
          <p:cNvSpPr/>
          <p:nvPr/>
        </p:nvSpPr>
        <p:spPr bwMode="auto">
          <a:xfrm>
            <a:off x="6375500" y="23414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Oval 25">
            <a:extLst>
              <a:ext uri="{FF2B5EF4-FFF2-40B4-BE49-F238E27FC236}">
                <a16:creationId xmlns:a16="http://schemas.microsoft.com/office/drawing/2014/main" id="{FD91D63E-BE6E-4CA2-91B8-BD5DBD4A819D}"/>
              </a:ext>
            </a:extLst>
          </p:cNvPr>
          <p:cNvSpPr/>
          <p:nvPr/>
        </p:nvSpPr>
        <p:spPr bwMode="auto">
          <a:xfrm>
            <a:off x="8474896" y="37717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Oval 26">
            <a:extLst>
              <a:ext uri="{FF2B5EF4-FFF2-40B4-BE49-F238E27FC236}">
                <a16:creationId xmlns:a16="http://schemas.microsoft.com/office/drawing/2014/main" id="{4EFAED55-160D-48E8-B96E-8DE68FE2064A}"/>
              </a:ext>
            </a:extLst>
          </p:cNvPr>
          <p:cNvSpPr/>
          <p:nvPr/>
        </p:nvSpPr>
        <p:spPr bwMode="auto">
          <a:xfrm>
            <a:off x="8502396" y="377866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Oval 27">
            <a:extLst>
              <a:ext uri="{FF2B5EF4-FFF2-40B4-BE49-F238E27FC236}">
                <a16:creationId xmlns:a16="http://schemas.microsoft.com/office/drawing/2014/main" id="{3E708617-F65D-45F7-B7E8-8A67A2DAFFD2}"/>
              </a:ext>
            </a:extLst>
          </p:cNvPr>
          <p:cNvSpPr/>
          <p:nvPr/>
        </p:nvSpPr>
        <p:spPr bwMode="auto">
          <a:xfrm>
            <a:off x="8722402" y="39849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Oval 28">
            <a:extLst>
              <a:ext uri="{FF2B5EF4-FFF2-40B4-BE49-F238E27FC236}">
                <a16:creationId xmlns:a16="http://schemas.microsoft.com/office/drawing/2014/main" id="{545DD6A1-EEE1-4B79-88DA-05EEF26CCD8F}"/>
              </a:ext>
            </a:extLst>
          </p:cNvPr>
          <p:cNvSpPr/>
          <p:nvPr/>
        </p:nvSpPr>
        <p:spPr bwMode="auto">
          <a:xfrm>
            <a:off x="9887747" y="365147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Oval 29">
            <a:extLst>
              <a:ext uri="{FF2B5EF4-FFF2-40B4-BE49-F238E27FC236}">
                <a16:creationId xmlns:a16="http://schemas.microsoft.com/office/drawing/2014/main" id="{B4AB2742-273A-412B-BD01-D18BFC3A1F9E}"/>
              </a:ext>
            </a:extLst>
          </p:cNvPr>
          <p:cNvSpPr/>
          <p:nvPr/>
        </p:nvSpPr>
        <p:spPr bwMode="auto">
          <a:xfrm>
            <a:off x="10135254" y="33145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Oval 30">
            <a:extLst>
              <a:ext uri="{FF2B5EF4-FFF2-40B4-BE49-F238E27FC236}">
                <a16:creationId xmlns:a16="http://schemas.microsoft.com/office/drawing/2014/main" id="{5D8895B0-55BA-490A-B743-24E33CD0D7E7}"/>
              </a:ext>
            </a:extLst>
          </p:cNvPr>
          <p:cNvSpPr/>
          <p:nvPr/>
        </p:nvSpPr>
        <p:spPr bwMode="auto">
          <a:xfrm>
            <a:off x="9959937" y="294332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Oval 31">
            <a:extLst>
              <a:ext uri="{FF2B5EF4-FFF2-40B4-BE49-F238E27FC236}">
                <a16:creationId xmlns:a16="http://schemas.microsoft.com/office/drawing/2014/main" id="{372EB93D-E94B-4E09-BE2C-177EFC86868B}"/>
              </a:ext>
            </a:extLst>
          </p:cNvPr>
          <p:cNvSpPr/>
          <p:nvPr/>
        </p:nvSpPr>
        <p:spPr bwMode="auto">
          <a:xfrm>
            <a:off x="9530237" y="439399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Oval 32">
            <a:extLst>
              <a:ext uri="{FF2B5EF4-FFF2-40B4-BE49-F238E27FC236}">
                <a16:creationId xmlns:a16="http://schemas.microsoft.com/office/drawing/2014/main" id="{8E42412A-A071-4A74-A180-9A68D3EE5DD1}"/>
              </a:ext>
            </a:extLst>
          </p:cNvPr>
          <p:cNvSpPr/>
          <p:nvPr/>
        </p:nvSpPr>
        <p:spPr bwMode="auto">
          <a:xfrm>
            <a:off x="10324321" y="304645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Oval 33">
            <a:extLst>
              <a:ext uri="{FF2B5EF4-FFF2-40B4-BE49-F238E27FC236}">
                <a16:creationId xmlns:a16="http://schemas.microsoft.com/office/drawing/2014/main" id="{E92EC6EB-046E-44FA-8E91-C5EDD3F497E0}"/>
              </a:ext>
            </a:extLst>
          </p:cNvPr>
          <p:cNvSpPr/>
          <p:nvPr/>
        </p:nvSpPr>
        <p:spPr bwMode="auto">
          <a:xfrm>
            <a:off x="10393073" y="31530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Oval 34">
            <a:extLst>
              <a:ext uri="{FF2B5EF4-FFF2-40B4-BE49-F238E27FC236}">
                <a16:creationId xmlns:a16="http://schemas.microsoft.com/office/drawing/2014/main" id="{CF09FCED-EF49-4DE5-A1C7-900E3A9B0CDB}"/>
              </a:ext>
            </a:extLst>
          </p:cNvPr>
          <p:cNvSpPr/>
          <p:nvPr/>
        </p:nvSpPr>
        <p:spPr bwMode="auto">
          <a:xfrm>
            <a:off x="10616517" y="317020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 name="Oval 35">
            <a:extLst>
              <a:ext uri="{FF2B5EF4-FFF2-40B4-BE49-F238E27FC236}">
                <a16:creationId xmlns:a16="http://schemas.microsoft.com/office/drawing/2014/main" id="{6EF28FC8-AD63-45F5-A0BE-C7468D86C7BF}"/>
              </a:ext>
            </a:extLst>
          </p:cNvPr>
          <p:cNvSpPr/>
          <p:nvPr/>
        </p:nvSpPr>
        <p:spPr bwMode="auto">
          <a:xfrm>
            <a:off x="10764334" y="31255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Oval 36">
            <a:extLst>
              <a:ext uri="{FF2B5EF4-FFF2-40B4-BE49-F238E27FC236}">
                <a16:creationId xmlns:a16="http://schemas.microsoft.com/office/drawing/2014/main" id="{DF533F61-FB4B-42C7-A0EB-BEE7D3A3E39D}"/>
              </a:ext>
            </a:extLst>
          </p:cNvPr>
          <p:cNvSpPr/>
          <p:nvPr/>
        </p:nvSpPr>
        <p:spPr bwMode="auto">
          <a:xfrm>
            <a:off x="10939479" y="5845539"/>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Oval 37">
            <a:extLst>
              <a:ext uri="{FF2B5EF4-FFF2-40B4-BE49-F238E27FC236}">
                <a16:creationId xmlns:a16="http://schemas.microsoft.com/office/drawing/2014/main" id="{50A3011A-608D-4268-B310-FA0D8FCAF95A}"/>
              </a:ext>
            </a:extLst>
          </p:cNvPr>
          <p:cNvSpPr/>
          <p:nvPr/>
        </p:nvSpPr>
        <p:spPr bwMode="auto">
          <a:xfrm>
            <a:off x="11146307" y="567136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9" name="Group 38">
            <a:extLst>
              <a:ext uri="{FF2B5EF4-FFF2-40B4-BE49-F238E27FC236}">
                <a16:creationId xmlns:a16="http://schemas.microsoft.com/office/drawing/2014/main" id="{1225BBF1-8A9E-4E91-A399-592BCAA87B39}"/>
              </a:ext>
            </a:extLst>
          </p:cNvPr>
          <p:cNvGrpSpPr/>
          <p:nvPr/>
        </p:nvGrpSpPr>
        <p:grpSpPr>
          <a:xfrm>
            <a:off x="338381" y="3459744"/>
            <a:ext cx="2644949" cy="1986312"/>
            <a:chOff x="-2088478" y="2674169"/>
            <a:chExt cx="4744912" cy="2972466"/>
          </a:xfrm>
        </p:grpSpPr>
        <p:sp>
          <p:nvSpPr>
            <p:cNvPr id="40" name="TextBox 39">
              <a:extLst>
                <a:ext uri="{FF2B5EF4-FFF2-40B4-BE49-F238E27FC236}">
                  <a16:creationId xmlns:a16="http://schemas.microsoft.com/office/drawing/2014/main" id="{4ACE85C4-5D81-4814-82B5-DDD369194193}"/>
                </a:ext>
              </a:extLst>
            </p:cNvPr>
            <p:cNvSpPr txBox="1"/>
            <p:nvPr/>
          </p:nvSpPr>
          <p:spPr>
            <a:xfrm>
              <a:off x="-2088478" y="2674169"/>
              <a:ext cx="3052973" cy="2603621"/>
            </a:xfrm>
            <a:prstGeom prst="rect">
              <a:avLst/>
            </a:prstGeom>
            <a:noFill/>
          </p:spPr>
          <p:txBody>
            <a:bodyPr wrap="none" lIns="189421" tIns="189421" rIns="189421" bIns="189421"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233" rtl="0" eaLnBrk="1" fontAlgn="auto" latinLnBrk="0" hangingPunct="1">
                <a:lnSpc>
                  <a:spcPct val="90000"/>
                </a:lnSpc>
                <a:spcBef>
                  <a:spcPts val="0"/>
                </a:spcBef>
                <a:spcAft>
                  <a:spcPts val="401"/>
                </a:spcAft>
                <a:buClrTx/>
                <a:buSzTx/>
                <a:buFontTx/>
                <a:buNone/>
                <a:tabLst/>
                <a:defRPr/>
              </a:pPr>
              <a:r>
                <a:rPr kumimoji="0" lang="en-US" sz="9800" b="0" i="0" u="none" strike="noStrike" kern="1200" cap="none" spc="-400" normalizeH="0" baseline="0" noProof="0">
                  <a:ln>
                    <a:noFill/>
                  </a:ln>
                  <a:gradFill>
                    <a:gsLst>
                      <a:gs pos="9790">
                        <a:srgbClr val="1A1A1A"/>
                      </a:gs>
                      <a:gs pos="17442">
                        <a:srgbClr val="1A1A1A"/>
                      </a:gs>
                    </a:gsLst>
                    <a:lin ang="0" scaled="0"/>
                  </a:gradFill>
                  <a:effectLst/>
                  <a:uLnTx/>
                  <a:uFillTx/>
                  <a:latin typeface="Segoe UI Semibold"/>
                  <a:ea typeface="+mn-ea"/>
                  <a:cs typeface="Segoe UI Semibold" panose="020B0702040204020203" pitchFamily="34" charset="0"/>
                </a:rPr>
                <a:t>54</a:t>
              </a:r>
            </a:p>
          </p:txBody>
        </p:sp>
        <p:sp>
          <p:nvSpPr>
            <p:cNvPr id="41" name="TextBox 40">
              <a:extLst>
                <a:ext uri="{FF2B5EF4-FFF2-40B4-BE49-F238E27FC236}">
                  <a16:creationId xmlns:a16="http://schemas.microsoft.com/office/drawing/2014/main" id="{4359058D-1BB6-45E7-BD03-1ECE2BB81258}"/>
                </a:ext>
              </a:extLst>
            </p:cNvPr>
            <p:cNvSpPr txBox="1"/>
            <p:nvPr/>
          </p:nvSpPr>
          <p:spPr>
            <a:xfrm>
              <a:off x="-1967571" y="4576745"/>
              <a:ext cx="4624005" cy="1069890"/>
            </a:xfrm>
            <a:prstGeom prst="rect">
              <a:avLst/>
            </a:prstGeom>
            <a:noFill/>
          </p:spPr>
          <p:txBody>
            <a:bodyPr wrap="square" lIns="189421" tIns="189421" rIns="189421" bIns="189421"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233"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endPar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p:txBody>
        </p:sp>
      </p:grpSp>
      <p:sp>
        <p:nvSpPr>
          <p:cNvPr id="46" name="Oval 45">
            <a:extLst>
              <a:ext uri="{FF2B5EF4-FFF2-40B4-BE49-F238E27FC236}">
                <a16:creationId xmlns:a16="http://schemas.microsoft.com/office/drawing/2014/main" id="{781FD176-995E-4096-A9D3-C536DC83A2B0}"/>
              </a:ext>
            </a:extLst>
          </p:cNvPr>
          <p:cNvSpPr/>
          <p:nvPr/>
        </p:nvSpPr>
        <p:spPr bwMode="auto">
          <a:xfrm>
            <a:off x="11035775" y="577185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Oval 46">
            <a:extLst>
              <a:ext uri="{FF2B5EF4-FFF2-40B4-BE49-F238E27FC236}">
                <a16:creationId xmlns:a16="http://schemas.microsoft.com/office/drawing/2014/main" id="{C4EFA93D-4BC4-47F8-97C1-1234E7000563}"/>
              </a:ext>
            </a:extLst>
          </p:cNvPr>
          <p:cNvSpPr/>
          <p:nvPr/>
        </p:nvSpPr>
        <p:spPr bwMode="auto">
          <a:xfrm>
            <a:off x="11196549" y="552064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Oval 1">
            <a:extLst>
              <a:ext uri="{FF2B5EF4-FFF2-40B4-BE49-F238E27FC236}">
                <a16:creationId xmlns:a16="http://schemas.microsoft.com/office/drawing/2014/main" id="{6CA7D4A3-1C90-4B6E-94B5-7E39506413DC}"/>
              </a:ext>
            </a:extLst>
          </p:cNvPr>
          <p:cNvSpPr/>
          <p:nvPr/>
        </p:nvSpPr>
        <p:spPr bwMode="auto">
          <a:xfrm>
            <a:off x="6255340" y="1851312"/>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15C5AF5-02E4-47CB-8D0A-3374EDA97C38}"/>
              </a:ext>
            </a:extLst>
          </p:cNvPr>
          <p:cNvSpPr/>
          <p:nvPr/>
        </p:nvSpPr>
        <p:spPr bwMode="auto">
          <a:xfrm>
            <a:off x="6450602" y="1791781"/>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5D7F539-0F23-42B3-83BD-E6C5F8D1EE36}"/>
              </a:ext>
            </a:extLst>
          </p:cNvPr>
          <p:cNvSpPr/>
          <p:nvPr/>
        </p:nvSpPr>
        <p:spPr bwMode="auto">
          <a:xfrm>
            <a:off x="7707784" y="3768296"/>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88C629BE-7343-431A-930C-927C72C5F1C8}"/>
              </a:ext>
            </a:extLst>
          </p:cNvPr>
          <p:cNvSpPr/>
          <p:nvPr/>
        </p:nvSpPr>
        <p:spPr bwMode="auto">
          <a:xfrm>
            <a:off x="6238173" y="183050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Oval 42">
            <a:extLst>
              <a:ext uri="{FF2B5EF4-FFF2-40B4-BE49-F238E27FC236}">
                <a16:creationId xmlns:a16="http://schemas.microsoft.com/office/drawing/2014/main" id="{4CB1AB41-F946-417E-A42E-68440787F56D}"/>
              </a:ext>
            </a:extLst>
          </p:cNvPr>
          <p:cNvSpPr/>
          <p:nvPr/>
        </p:nvSpPr>
        <p:spPr bwMode="auto">
          <a:xfrm>
            <a:off x="6429484" y="176889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Oval 49">
            <a:extLst>
              <a:ext uri="{FF2B5EF4-FFF2-40B4-BE49-F238E27FC236}">
                <a16:creationId xmlns:a16="http://schemas.microsoft.com/office/drawing/2014/main" id="{68586618-FC16-4B6E-A76C-4941905D5DBE}"/>
              </a:ext>
            </a:extLst>
          </p:cNvPr>
          <p:cNvSpPr/>
          <p:nvPr/>
        </p:nvSpPr>
        <p:spPr bwMode="auto">
          <a:xfrm>
            <a:off x="7867328" y="3761152"/>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20342BF4-71D3-4414-B8CD-4BB36EB34C1A}"/>
              </a:ext>
            </a:extLst>
          </p:cNvPr>
          <p:cNvSpPr/>
          <p:nvPr/>
        </p:nvSpPr>
        <p:spPr bwMode="auto">
          <a:xfrm>
            <a:off x="7847913" y="374099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5223E211-0145-4477-9838-BB97A42A0648}"/>
              </a:ext>
            </a:extLst>
          </p:cNvPr>
          <p:cNvSpPr/>
          <p:nvPr/>
        </p:nvSpPr>
        <p:spPr bwMode="auto">
          <a:xfrm>
            <a:off x="7689028" y="3747484"/>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03937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125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125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125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125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1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1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125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125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125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125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grpId="0" nodeType="withEffect">
                                  <p:stCondLst>
                                    <p:cond delay="125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500" fill="hold"/>
                                        <p:tgtEl>
                                          <p:spTgt spid="26"/>
                                        </p:tgtEl>
                                        <p:attrNameLst>
                                          <p:attrName>ppt_w</p:attrName>
                                        </p:attrNameLst>
                                      </p:cBhvr>
                                      <p:tavLst>
                                        <p:tav tm="0">
                                          <p:val>
                                            <p:fltVal val="0"/>
                                          </p:val>
                                        </p:tav>
                                        <p:tav tm="100000">
                                          <p:val>
                                            <p:strVal val="#ppt_w"/>
                                          </p:val>
                                        </p:tav>
                                      </p:tavLst>
                                    </p:anim>
                                    <p:anim calcmode="lin" valueType="num">
                                      <p:cBhvr>
                                        <p:cTn id="118" dur="500" fill="hold"/>
                                        <p:tgtEl>
                                          <p:spTgt spid="26"/>
                                        </p:tgtEl>
                                        <p:attrNameLst>
                                          <p:attrName>ppt_h</p:attrName>
                                        </p:attrNameLst>
                                      </p:cBhvr>
                                      <p:tavLst>
                                        <p:tav tm="0">
                                          <p:val>
                                            <p:fltVal val="0"/>
                                          </p:val>
                                        </p:tav>
                                        <p:tav tm="100000">
                                          <p:val>
                                            <p:strVal val="#ppt_h"/>
                                          </p:val>
                                        </p:tav>
                                      </p:tavLst>
                                    </p:anim>
                                    <p:animEffect transition="in" filter="fade">
                                      <p:cBhvr>
                                        <p:cTn id="119" dur="500"/>
                                        <p:tgtEl>
                                          <p:spTgt spid="26"/>
                                        </p:tgtEl>
                                      </p:cBhvr>
                                    </p:animEffect>
                                  </p:childTnLst>
                                </p:cTn>
                              </p:par>
                              <p:par>
                                <p:cTn id="120" presetID="53" presetClass="entr" presetSubtype="16" fill="hold" grpId="0" nodeType="withEffect">
                                  <p:stCondLst>
                                    <p:cond delay="1250"/>
                                  </p:stCondLst>
                                  <p:childTnLst>
                                    <p:set>
                                      <p:cBhvr>
                                        <p:cTn id="121" dur="1" fill="hold">
                                          <p:stCondLst>
                                            <p:cond delay="0"/>
                                          </p:stCondLst>
                                        </p:cTn>
                                        <p:tgtEl>
                                          <p:spTgt spid="27"/>
                                        </p:tgtEl>
                                        <p:attrNameLst>
                                          <p:attrName>style.visibility</p:attrName>
                                        </p:attrNameLst>
                                      </p:cBhvr>
                                      <p:to>
                                        <p:strVal val="visible"/>
                                      </p:to>
                                    </p:set>
                                    <p:anim calcmode="lin" valueType="num">
                                      <p:cBhvr>
                                        <p:cTn id="122" dur="500" fill="hold"/>
                                        <p:tgtEl>
                                          <p:spTgt spid="27"/>
                                        </p:tgtEl>
                                        <p:attrNameLst>
                                          <p:attrName>ppt_w</p:attrName>
                                        </p:attrNameLst>
                                      </p:cBhvr>
                                      <p:tavLst>
                                        <p:tav tm="0">
                                          <p:val>
                                            <p:fltVal val="0"/>
                                          </p:val>
                                        </p:tav>
                                        <p:tav tm="100000">
                                          <p:val>
                                            <p:strVal val="#ppt_w"/>
                                          </p:val>
                                        </p:tav>
                                      </p:tavLst>
                                    </p:anim>
                                    <p:anim calcmode="lin" valueType="num">
                                      <p:cBhvr>
                                        <p:cTn id="123" dur="500" fill="hold"/>
                                        <p:tgtEl>
                                          <p:spTgt spid="27"/>
                                        </p:tgtEl>
                                        <p:attrNameLst>
                                          <p:attrName>ppt_h</p:attrName>
                                        </p:attrNameLst>
                                      </p:cBhvr>
                                      <p:tavLst>
                                        <p:tav tm="0">
                                          <p:val>
                                            <p:fltVal val="0"/>
                                          </p:val>
                                        </p:tav>
                                        <p:tav tm="100000">
                                          <p:val>
                                            <p:strVal val="#ppt_h"/>
                                          </p:val>
                                        </p:tav>
                                      </p:tavLst>
                                    </p:anim>
                                    <p:animEffect transition="in" filter="fade">
                                      <p:cBhvr>
                                        <p:cTn id="124" dur="500"/>
                                        <p:tgtEl>
                                          <p:spTgt spid="27"/>
                                        </p:tgtEl>
                                      </p:cBhvr>
                                    </p:animEffect>
                                  </p:childTnLst>
                                </p:cTn>
                              </p:par>
                              <p:par>
                                <p:cTn id="125" presetID="53" presetClass="entr" presetSubtype="16" fill="hold" grpId="0" nodeType="withEffect">
                                  <p:stCondLst>
                                    <p:cond delay="125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125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125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grpId="0" nodeType="withEffect">
                                  <p:stCondLst>
                                    <p:cond delay="1250"/>
                                  </p:stCondLst>
                                  <p:childTnLst>
                                    <p:set>
                                      <p:cBhvr>
                                        <p:cTn id="141" dur="1" fill="hold">
                                          <p:stCondLst>
                                            <p:cond delay="0"/>
                                          </p:stCondLst>
                                        </p:cTn>
                                        <p:tgtEl>
                                          <p:spTgt spid="31"/>
                                        </p:tgtEl>
                                        <p:attrNameLst>
                                          <p:attrName>style.visibility</p:attrName>
                                        </p:attrNameLst>
                                      </p:cBhvr>
                                      <p:to>
                                        <p:strVal val="visible"/>
                                      </p:to>
                                    </p:set>
                                    <p:anim calcmode="lin" valueType="num">
                                      <p:cBhvr>
                                        <p:cTn id="142" dur="500" fill="hold"/>
                                        <p:tgtEl>
                                          <p:spTgt spid="31"/>
                                        </p:tgtEl>
                                        <p:attrNameLst>
                                          <p:attrName>ppt_w</p:attrName>
                                        </p:attrNameLst>
                                      </p:cBhvr>
                                      <p:tavLst>
                                        <p:tav tm="0">
                                          <p:val>
                                            <p:fltVal val="0"/>
                                          </p:val>
                                        </p:tav>
                                        <p:tav tm="100000">
                                          <p:val>
                                            <p:strVal val="#ppt_w"/>
                                          </p:val>
                                        </p:tav>
                                      </p:tavLst>
                                    </p:anim>
                                    <p:anim calcmode="lin" valueType="num">
                                      <p:cBhvr>
                                        <p:cTn id="143" dur="500" fill="hold"/>
                                        <p:tgtEl>
                                          <p:spTgt spid="31"/>
                                        </p:tgtEl>
                                        <p:attrNameLst>
                                          <p:attrName>ppt_h</p:attrName>
                                        </p:attrNameLst>
                                      </p:cBhvr>
                                      <p:tavLst>
                                        <p:tav tm="0">
                                          <p:val>
                                            <p:fltVal val="0"/>
                                          </p:val>
                                        </p:tav>
                                        <p:tav tm="100000">
                                          <p:val>
                                            <p:strVal val="#ppt_h"/>
                                          </p:val>
                                        </p:tav>
                                      </p:tavLst>
                                    </p:anim>
                                    <p:animEffect transition="in" filter="fade">
                                      <p:cBhvr>
                                        <p:cTn id="144" dur="500"/>
                                        <p:tgtEl>
                                          <p:spTgt spid="31"/>
                                        </p:tgtEl>
                                      </p:cBhvr>
                                    </p:animEffect>
                                  </p:childTnLst>
                                </p:cTn>
                              </p:par>
                              <p:par>
                                <p:cTn id="145" presetID="53" presetClass="entr" presetSubtype="16" fill="hold" grpId="0" nodeType="withEffect">
                                  <p:stCondLst>
                                    <p:cond delay="125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animEffect transition="in" filter="fade">
                                      <p:cBhvr>
                                        <p:cTn id="149" dur="500"/>
                                        <p:tgtEl>
                                          <p:spTgt spid="32"/>
                                        </p:tgtEl>
                                      </p:cBhvr>
                                    </p:animEffect>
                                  </p:childTnLst>
                                </p:cTn>
                              </p:par>
                              <p:par>
                                <p:cTn id="150" presetID="53" presetClass="entr" presetSubtype="16" fill="hold" grpId="0" nodeType="withEffect">
                                  <p:stCondLst>
                                    <p:cond delay="1250"/>
                                  </p:stCondLst>
                                  <p:childTnLst>
                                    <p:set>
                                      <p:cBhvr>
                                        <p:cTn id="151" dur="1" fill="hold">
                                          <p:stCondLst>
                                            <p:cond delay="0"/>
                                          </p:stCondLst>
                                        </p:cTn>
                                        <p:tgtEl>
                                          <p:spTgt spid="33"/>
                                        </p:tgtEl>
                                        <p:attrNameLst>
                                          <p:attrName>style.visibility</p:attrName>
                                        </p:attrNameLst>
                                      </p:cBhvr>
                                      <p:to>
                                        <p:strVal val="visible"/>
                                      </p:to>
                                    </p:set>
                                    <p:anim calcmode="lin" valueType="num">
                                      <p:cBhvr>
                                        <p:cTn id="152" dur="500" fill="hold"/>
                                        <p:tgtEl>
                                          <p:spTgt spid="33"/>
                                        </p:tgtEl>
                                        <p:attrNameLst>
                                          <p:attrName>ppt_w</p:attrName>
                                        </p:attrNameLst>
                                      </p:cBhvr>
                                      <p:tavLst>
                                        <p:tav tm="0">
                                          <p:val>
                                            <p:fltVal val="0"/>
                                          </p:val>
                                        </p:tav>
                                        <p:tav tm="100000">
                                          <p:val>
                                            <p:strVal val="#ppt_w"/>
                                          </p:val>
                                        </p:tav>
                                      </p:tavLst>
                                    </p:anim>
                                    <p:anim calcmode="lin" valueType="num">
                                      <p:cBhvr>
                                        <p:cTn id="153" dur="500" fill="hold"/>
                                        <p:tgtEl>
                                          <p:spTgt spid="33"/>
                                        </p:tgtEl>
                                        <p:attrNameLst>
                                          <p:attrName>ppt_h</p:attrName>
                                        </p:attrNameLst>
                                      </p:cBhvr>
                                      <p:tavLst>
                                        <p:tav tm="0">
                                          <p:val>
                                            <p:fltVal val="0"/>
                                          </p:val>
                                        </p:tav>
                                        <p:tav tm="100000">
                                          <p:val>
                                            <p:strVal val="#ppt_h"/>
                                          </p:val>
                                        </p:tav>
                                      </p:tavLst>
                                    </p:anim>
                                    <p:animEffect transition="in" filter="fade">
                                      <p:cBhvr>
                                        <p:cTn id="154" dur="500"/>
                                        <p:tgtEl>
                                          <p:spTgt spid="33"/>
                                        </p:tgtEl>
                                      </p:cBhvr>
                                    </p:animEffect>
                                  </p:childTnLst>
                                </p:cTn>
                              </p:par>
                              <p:par>
                                <p:cTn id="155" presetID="53" presetClass="entr" presetSubtype="16" fill="hold" grpId="0" nodeType="withEffect">
                                  <p:stCondLst>
                                    <p:cond delay="125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500" fill="hold"/>
                                        <p:tgtEl>
                                          <p:spTgt spid="34"/>
                                        </p:tgtEl>
                                        <p:attrNameLst>
                                          <p:attrName>ppt_w</p:attrName>
                                        </p:attrNameLst>
                                      </p:cBhvr>
                                      <p:tavLst>
                                        <p:tav tm="0">
                                          <p:val>
                                            <p:fltVal val="0"/>
                                          </p:val>
                                        </p:tav>
                                        <p:tav tm="100000">
                                          <p:val>
                                            <p:strVal val="#ppt_w"/>
                                          </p:val>
                                        </p:tav>
                                      </p:tavLst>
                                    </p:anim>
                                    <p:anim calcmode="lin" valueType="num">
                                      <p:cBhvr>
                                        <p:cTn id="158" dur="500" fill="hold"/>
                                        <p:tgtEl>
                                          <p:spTgt spid="34"/>
                                        </p:tgtEl>
                                        <p:attrNameLst>
                                          <p:attrName>ppt_h</p:attrName>
                                        </p:attrNameLst>
                                      </p:cBhvr>
                                      <p:tavLst>
                                        <p:tav tm="0">
                                          <p:val>
                                            <p:fltVal val="0"/>
                                          </p:val>
                                        </p:tav>
                                        <p:tav tm="100000">
                                          <p:val>
                                            <p:strVal val="#ppt_h"/>
                                          </p:val>
                                        </p:tav>
                                      </p:tavLst>
                                    </p:anim>
                                    <p:animEffect transition="in" filter="fade">
                                      <p:cBhvr>
                                        <p:cTn id="159" dur="500"/>
                                        <p:tgtEl>
                                          <p:spTgt spid="34"/>
                                        </p:tgtEl>
                                      </p:cBhvr>
                                    </p:animEffect>
                                  </p:childTnLst>
                                </p:cTn>
                              </p:par>
                              <p:par>
                                <p:cTn id="160" presetID="53" presetClass="entr" presetSubtype="16" fill="hold" grpId="0" nodeType="withEffect">
                                  <p:stCondLst>
                                    <p:cond delay="1250"/>
                                  </p:stCondLst>
                                  <p:childTnLst>
                                    <p:set>
                                      <p:cBhvr>
                                        <p:cTn id="161" dur="1" fill="hold">
                                          <p:stCondLst>
                                            <p:cond delay="0"/>
                                          </p:stCondLst>
                                        </p:cTn>
                                        <p:tgtEl>
                                          <p:spTgt spid="35"/>
                                        </p:tgtEl>
                                        <p:attrNameLst>
                                          <p:attrName>style.visibility</p:attrName>
                                        </p:attrNameLst>
                                      </p:cBhvr>
                                      <p:to>
                                        <p:strVal val="visible"/>
                                      </p:to>
                                    </p:set>
                                    <p:anim calcmode="lin" valueType="num">
                                      <p:cBhvr>
                                        <p:cTn id="162" dur="500" fill="hold"/>
                                        <p:tgtEl>
                                          <p:spTgt spid="35"/>
                                        </p:tgtEl>
                                        <p:attrNameLst>
                                          <p:attrName>ppt_w</p:attrName>
                                        </p:attrNameLst>
                                      </p:cBhvr>
                                      <p:tavLst>
                                        <p:tav tm="0">
                                          <p:val>
                                            <p:fltVal val="0"/>
                                          </p:val>
                                        </p:tav>
                                        <p:tav tm="100000">
                                          <p:val>
                                            <p:strVal val="#ppt_w"/>
                                          </p:val>
                                        </p:tav>
                                      </p:tavLst>
                                    </p:anim>
                                    <p:anim calcmode="lin" valueType="num">
                                      <p:cBhvr>
                                        <p:cTn id="163" dur="500" fill="hold"/>
                                        <p:tgtEl>
                                          <p:spTgt spid="35"/>
                                        </p:tgtEl>
                                        <p:attrNameLst>
                                          <p:attrName>ppt_h</p:attrName>
                                        </p:attrNameLst>
                                      </p:cBhvr>
                                      <p:tavLst>
                                        <p:tav tm="0">
                                          <p:val>
                                            <p:fltVal val="0"/>
                                          </p:val>
                                        </p:tav>
                                        <p:tav tm="100000">
                                          <p:val>
                                            <p:strVal val="#ppt_h"/>
                                          </p:val>
                                        </p:tav>
                                      </p:tavLst>
                                    </p:anim>
                                    <p:animEffect transition="in" filter="fade">
                                      <p:cBhvr>
                                        <p:cTn id="164" dur="500"/>
                                        <p:tgtEl>
                                          <p:spTgt spid="35"/>
                                        </p:tgtEl>
                                      </p:cBhvr>
                                    </p:animEffect>
                                  </p:childTnLst>
                                </p:cTn>
                              </p:par>
                              <p:par>
                                <p:cTn id="165" presetID="53" presetClass="entr" presetSubtype="16" fill="hold" grpId="0" nodeType="withEffect">
                                  <p:stCondLst>
                                    <p:cond delay="1250"/>
                                  </p:stCondLst>
                                  <p:childTnLst>
                                    <p:set>
                                      <p:cBhvr>
                                        <p:cTn id="166" dur="1" fill="hold">
                                          <p:stCondLst>
                                            <p:cond delay="0"/>
                                          </p:stCondLst>
                                        </p:cTn>
                                        <p:tgtEl>
                                          <p:spTgt spid="36"/>
                                        </p:tgtEl>
                                        <p:attrNameLst>
                                          <p:attrName>style.visibility</p:attrName>
                                        </p:attrNameLst>
                                      </p:cBhvr>
                                      <p:to>
                                        <p:strVal val="visible"/>
                                      </p:to>
                                    </p:set>
                                    <p:anim calcmode="lin" valueType="num">
                                      <p:cBhvr>
                                        <p:cTn id="167" dur="500" fill="hold"/>
                                        <p:tgtEl>
                                          <p:spTgt spid="36"/>
                                        </p:tgtEl>
                                        <p:attrNameLst>
                                          <p:attrName>ppt_w</p:attrName>
                                        </p:attrNameLst>
                                      </p:cBhvr>
                                      <p:tavLst>
                                        <p:tav tm="0">
                                          <p:val>
                                            <p:fltVal val="0"/>
                                          </p:val>
                                        </p:tav>
                                        <p:tav tm="100000">
                                          <p:val>
                                            <p:strVal val="#ppt_w"/>
                                          </p:val>
                                        </p:tav>
                                      </p:tavLst>
                                    </p:anim>
                                    <p:anim calcmode="lin" valueType="num">
                                      <p:cBhvr>
                                        <p:cTn id="168" dur="500" fill="hold"/>
                                        <p:tgtEl>
                                          <p:spTgt spid="36"/>
                                        </p:tgtEl>
                                        <p:attrNameLst>
                                          <p:attrName>ppt_h</p:attrName>
                                        </p:attrNameLst>
                                      </p:cBhvr>
                                      <p:tavLst>
                                        <p:tav tm="0">
                                          <p:val>
                                            <p:fltVal val="0"/>
                                          </p:val>
                                        </p:tav>
                                        <p:tav tm="100000">
                                          <p:val>
                                            <p:strVal val="#ppt_h"/>
                                          </p:val>
                                        </p:tav>
                                      </p:tavLst>
                                    </p:anim>
                                    <p:animEffect transition="in" filter="fade">
                                      <p:cBhvr>
                                        <p:cTn id="169" dur="500"/>
                                        <p:tgtEl>
                                          <p:spTgt spid="36"/>
                                        </p:tgtEl>
                                      </p:cBhvr>
                                    </p:animEffect>
                                  </p:childTnLst>
                                </p:cTn>
                              </p:par>
                              <p:par>
                                <p:cTn id="170" presetID="53" presetClass="entr" presetSubtype="16" fill="hold" grpId="0" nodeType="withEffect">
                                  <p:stCondLst>
                                    <p:cond delay="1250"/>
                                  </p:stCondLst>
                                  <p:childTnLst>
                                    <p:set>
                                      <p:cBhvr>
                                        <p:cTn id="171" dur="1" fill="hold">
                                          <p:stCondLst>
                                            <p:cond delay="0"/>
                                          </p:stCondLst>
                                        </p:cTn>
                                        <p:tgtEl>
                                          <p:spTgt spid="37"/>
                                        </p:tgtEl>
                                        <p:attrNameLst>
                                          <p:attrName>style.visibility</p:attrName>
                                        </p:attrNameLst>
                                      </p:cBhvr>
                                      <p:to>
                                        <p:strVal val="visible"/>
                                      </p:to>
                                    </p:set>
                                    <p:anim calcmode="lin" valueType="num">
                                      <p:cBhvr>
                                        <p:cTn id="172" dur="500" fill="hold"/>
                                        <p:tgtEl>
                                          <p:spTgt spid="37"/>
                                        </p:tgtEl>
                                        <p:attrNameLst>
                                          <p:attrName>ppt_w</p:attrName>
                                        </p:attrNameLst>
                                      </p:cBhvr>
                                      <p:tavLst>
                                        <p:tav tm="0">
                                          <p:val>
                                            <p:fltVal val="0"/>
                                          </p:val>
                                        </p:tav>
                                        <p:tav tm="100000">
                                          <p:val>
                                            <p:strVal val="#ppt_w"/>
                                          </p:val>
                                        </p:tav>
                                      </p:tavLst>
                                    </p:anim>
                                    <p:anim calcmode="lin" valueType="num">
                                      <p:cBhvr>
                                        <p:cTn id="173" dur="500" fill="hold"/>
                                        <p:tgtEl>
                                          <p:spTgt spid="37"/>
                                        </p:tgtEl>
                                        <p:attrNameLst>
                                          <p:attrName>ppt_h</p:attrName>
                                        </p:attrNameLst>
                                      </p:cBhvr>
                                      <p:tavLst>
                                        <p:tav tm="0">
                                          <p:val>
                                            <p:fltVal val="0"/>
                                          </p:val>
                                        </p:tav>
                                        <p:tav tm="100000">
                                          <p:val>
                                            <p:strVal val="#ppt_h"/>
                                          </p:val>
                                        </p:tav>
                                      </p:tavLst>
                                    </p:anim>
                                    <p:animEffect transition="in" filter="fade">
                                      <p:cBhvr>
                                        <p:cTn id="174" dur="500"/>
                                        <p:tgtEl>
                                          <p:spTgt spid="37"/>
                                        </p:tgtEl>
                                      </p:cBhvr>
                                    </p:animEffect>
                                  </p:childTnLst>
                                </p:cTn>
                              </p:par>
                              <p:par>
                                <p:cTn id="175" presetID="53" presetClass="entr" presetSubtype="16" fill="hold" grpId="0" nodeType="withEffect">
                                  <p:stCondLst>
                                    <p:cond delay="1250"/>
                                  </p:stCondLst>
                                  <p:childTnLst>
                                    <p:set>
                                      <p:cBhvr>
                                        <p:cTn id="176" dur="1" fill="hold">
                                          <p:stCondLst>
                                            <p:cond delay="0"/>
                                          </p:stCondLst>
                                        </p:cTn>
                                        <p:tgtEl>
                                          <p:spTgt spid="38"/>
                                        </p:tgtEl>
                                        <p:attrNameLst>
                                          <p:attrName>style.visibility</p:attrName>
                                        </p:attrNameLst>
                                      </p:cBhvr>
                                      <p:to>
                                        <p:strVal val="visible"/>
                                      </p:to>
                                    </p:set>
                                    <p:anim calcmode="lin" valueType="num">
                                      <p:cBhvr>
                                        <p:cTn id="177" dur="500" fill="hold"/>
                                        <p:tgtEl>
                                          <p:spTgt spid="38"/>
                                        </p:tgtEl>
                                        <p:attrNameLst>
                                          <p:attrName>ppt_w</p:attrName>
                                        </p:attrNameLst>
                                      </p:cBhvr>
                                      <p:tavLst>
                                        <p:tav tm="0">
                                          <p:val>
                                            <p:fltVal val="0"/>
                                          </p:val>
                                        </p:tav>
                                        <p:tav tm="100000">
                                          <p:val>
                                            <p:strVal val="#ppt_w"/>
                                          </p:val>
                                        </p:tav>
                                      </p:tavLst>
                                    </p:anim>
                                    <p:anim calcmode="lin" valueType="num">
                                      <p:cBhvr>
                                        <p:cTn id="178" dur="500" fill="hold"/>
                                        <p:tgtEl>
                                          <p:spTgt spid="38"/>
                                        </p:tgtEl>
                                        <p:attrNameLst>
                                          <p:attrName>ppt_h</p:attrName>
                                        </p:attrNameLst>
                                      </p:cBhvr>
                                      <p:tavLst>
                                        <p:tav tm="0">
                                          <p:val>
                                            <p:fltVal val="0"/>
                                          </p:val>
                                        </p:tav>
                                        <p:tav tm="100000">
                                          <p:val>
                                            <p:strVal val="#ppt_h"/>
                                          </p:val>
                                        </p:tav>
                                      </p:tavLst>
                                    </p:anim>
                                    <p:animEffect transition="in" filter="fade">
                                      <p:cBhvr>
                                        <p:cTn id="179" dur="500"/>
                                        <p:tgtEl>
                                          <p:spTgt spid="38"/>
                                        </p:tgtEl>
                                      </p:cBhvr>
                                    </p:animEffect>
                                  </p:childTnLst>
                                </p:cTn>
                              </p:par>
                              <p:par>
                                <p:cTn id="180" presetID="10" presetClass="entr" presetSubtype="0" fill="hold" nodeType="withEffect">
                                  <p:stCondLst>
                                    <p:cond delay="16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par>
                                <p:cTn id="183" presetID="53" presetClass="entr" presetSubtype="16" fill="hold" grpId="0" nodeType="withEffect">
                                  <p:stCondLst>
                                    <p:cond delay="750"/>
                                  </p:stCondLst>
                                  <p:childTnLst>
                                    <p:set>
                                      <p:cBhvr>
                                        <p:cTn id="184" dur="1" fill="hold">
                                          <p:stCondLst>
                                            <p:cond delay="0"/>
                                          </p:stCondLst>
                                        </p:cTn>
                                        <p:tgtEl>
                                          <p:spTgt spid="42"/>
                                        </p:tgtEl>
                                        <p:attrNameLst>
                                          <p:attrName>style.visibility</p:attrName>
                                        </p:attrNameLst>
                                      </p:cBhvr>
                                      <p:to>
                                        <p:strVal val="visible"/>
                                      </p:to>
                                    </p:set>
                                    <p:anim calcmode="lin" valueType="num">
                                      <p:cBhvr>
                                        <p:cTn id="185" dur="500" fill="hold"/>
                                        <p:tgtEl>
                                          <p:spTgt spid="42"/>
                                        </p:tgtEl>
                                        <p:attrNameLst>
                                          <p:attrName>ppt_w</p:attrName>
                                        </p:attrNameLst>
                                      </p:cBhvr>
                                      <p:tavLst>
                                        <p:tav tm="0">
                                          <p:val>
                                            <p:fltVal val="0"/>
                                          </p:val>
                                        </p:tav>
                                        <p:tav tm="100000">
                                          <p:val>
                                            <p:strVal val="#ppt_w"/>
                                          </p:val>
                                        </p:tav>
                                      </p:tavLst>
                                    </p:anim>
                                    <p:anim calcmode="lin" valueType="num">
                                      <p:cBhvr>
                                        <p:cTn id="186" dur="500" fill="hold"/>
                                        <p:tgtEl>
                                          <p:spTgt spid="42"/>
                                        </p:tgtEl>
                                        <p:attrNameLst>
                                          <p:attrName>ppt_h</p:attrName>
                                        </p:attrNameLst>
                                      </p:cBhvr>
                                      <p:tavLst>
                                        <p:tav tm="0">
                                          <p:val>
                                            <p:fltVal val="0"/>
                                          </p:val>
                                        </p:tav>
                                        <p:tav tm="100000">
                                          <p:val>
                                            <p:strVal val="#ppt_h"/>
                                          </p:val>
                                        </p:tav>
                                      </p:tavLst>
                                    </p:anim>
                                    <p:animEffect transition="in" filter="fade">
                                      <p:cBhvr>
                                        <p:cTn id="187" dur="500"/>
                                        <p:tgtEl>
                                          <p:spTgt spid="42"/>
                                        </p:tgtEl>
                                      </p:cBhvr>
                                    </p:animEffect>
                                  </p:childTnLst>
                                </p:cTn>
                              </p:par>
                              <p:par>
                                <p:cTn id="188" presetID="53" presetClass="entr" presetSubtype="16" fill="hold" grpId="0" nodeType="withEffect">
                                  <p:stCondLst>
                                    <p:cond delay="500"/>
                                  </p:stCondLst>
                                  <p:childTnLst>
                                    <p:set>
                                      <p:cBhvr>
                                        <p:cTn id="189" dur="1" fill="hold">
                                          <p:stCondLst>
                                            <p:cond delay="0"/>
                                          </p:stCondLst>
                                        </p:cTn>
                                        <p:tgtEl>
                                          <p:spTgt spid="43"/>
                                        </p:tgtEl>
                                        <p:attrNameLst>
                                          <p:attrName>style.visibility</p:attrName>
                                        </p:attrNameLst>
                                      </p:cBhvr>
                                      <p:to>
                                        <p:strVal val="visible"/>
                                      </p:to>
                                    </p:set>
                                    <p:anim calcmode="lin" valueType="num">
                                      <p:cBhvr>
                                        <p:cTn id="190" dur="500" fill="hold"/>
                                        <p:tgtEl>
                                          <p:spTgt spid="43"/>
                                        </p:tgtEl>
                                        <p:attrNameLst>
                                          <p:attrName>ppt_w</p:attrName>
                                        </p:attrNameLst>
                                      </p:cBhvr>
                                      <p:tavLst>
                                        <p:tav tm="0">
                                          <p:val>
                                            <p:fltVal val="0"/>
                                          </p:val>
                                        </p:tav>
                                        <p:tav tm="100000">
                                          <p:val>
                                            <p:strVal val="#ppt_w"/>
                                          </p:val>
                                        </p:tav>
                                      </p:tavLst>
                                    </p:anim>
                                    <p:anim calcmode="lin" valueType="num">
                                      <p:cBhvr>
                                        <p:cTn id="191" dur="500" fill="hold"/>
                                        <p:tgtEl>
                                          <p:spTgt spid="43"/>
                                        </p:tgtEl>
                                        <p:attrNameLst>
                                          <p:attrName>ppt_h</p:attrName>
                                        </p:attrNameLst>
                                      </p:cBhvr>
                                      <p:tavLst>
                                        <p:tav tm="0">
                                          <p:val>
                                            <p:fltVal val="0"/>
                                          </p:val>
                                        </p:tav>
                                        <p:tav tm="100000">
                                          <p:val>
                                            <p:strVal val="#ppt_h"/>
                                          </p:val>
                                        </p:tav>
                                      </p:tavLst>
                                    </p:anim>
                                    <p:animEffect transition="in" filter="fade">
                                      <p:cBhvr>
                                        <p:cTn id="192" dur="500"/>
                                        <p:tgtEl>
                                          <p:spTgt spid="43"/>
                                        </p:tgtEl>
                                      </p:cBhvr>
                                    </p:animEffect>
                                  </p:childTnLst>
                                </p:cTn>
                              </p:par>
                              <p:par>
                                <p:cTn id="193" presetID="53" presetClass="entr" presetSubtype="16" fill="hold" grpId="0" nodeType="withEffect">
                                  <p:stCondLst>
                                    <p:cond delay="500"/>
                                  </p:stCondLst>
                                  <p:childTnLst>
                                    <p:set>
                                      <p:cBhvr>
                                        <p:cTn id="194" dur="1" fill="hold">
                                          <p:stCondLst>
                                            <p:cond delay="0"/>
                                          </p:stCondLst>
                                        </p:cTn>
                                        <p:tgtEl>
                                          <p:spTgt spid="44"/>
                                        </p:tgtEl>
                                        <p:attrNameLst>
                                          <p:attrName>style.visibility</p:attrName>
                                        </p:attrNameLst>
                                      </p:cBhvr>
                                      <p:to>
                                        <p:strVal val="visible"/>
                                      </p:to>
                                    </p:set>
                                    <p:anim calcmode="lin" valueType="num">
                                      <p:cBhvr>
                                        <p:cTn id="195" dur="500" fill="hold"/>
                                        <p:tgtEl>
                                          <p:spTgt spid="44"/>
                                        </p:tgtEl>
                                        <p:attrNameLst>
                                          <p:attrName>ppt_w</p:attrName>
                                        </p:attrNameLst>
                                      </p:cBhvr>
                                      <p:tavLst>
                                        <p:tav tm="0">
                                          <p:val>
                                            <p:fltVal val="0"/>
                                          </p:val>
                                        </p:tav>
                                        <p:tav tm="100000">
                                          <p:val>
                                            <p:strVal val="#ppt_w"/>
                                          </p:val>
                                        </p:tav>
                                      </p:tavLst>
                                    </p:anim>
                                    <p:anim calcmode="lin" valueType="num">
                                      <p:cBhvr>
                                        <p:cTn id="196" dur="500" fill="hold"/>
                                        <p:tgtEl>
                                          <p:spTgt spid="44"/>
                                        </p:tgtEl>
                                        <p:attrNameLst>
                                          <p:attrName>ppt_h</p:attrName>
                                        </p:attrNameLst>
                                      </p:cBhvr>
                                      <p:tavLst>
                                        <p:tav tm="0">
                                          <p:val>
                                            <p:fltVal val="0"/>
                                          </p:val>
                                        </p:tav>
                                        <p:tav tm="100000">
                                          <p:val>
                                            <p:strVal val="#ppt_h"/>
                                          </p:val>
                                        </p:tav>
                                      </p:tavLst>
                                    </p:anim>
                                    <p:animEffect transition="in" filter="fade">
                                      <p:cBhvr>
                                        <p:cTn id="197" dur="500"/>
                                        <p:tgtEl>
                                          <p:spTgt spid="4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5"/>
                                        </p:tgtEl>
                                        <p:attrNameLst>
                                          <p:attrName>style.visibility</p:attrName>
                                        </p:attrNameLst>
                                      </p:cBhvr>
                                      <p:to>
                                        <p:strVal val="visible"/>
                                      </p:to>
                                    </p:set>
                                    <p:anim calcmode="lin" valueType="num">
                                      <p:cBhvr>
                                        <p:cTn id="200" dur="500" fill="hold"/>
                                        <p:tgtEl>
                                          <p:spTgt spid="45"/>
                                        </p:tgtEl>
                                        <p:attrNameLst>
                                          <p:attrName>ppt_w</p:attrName>
                                        </p:attrNameLst>
                                      </p:cBhvr>
                                      <p:tavLst>
                                        <p:tav tm="0">
                                          <p:val>
                                            <p:fltVal val="0"/>
                                          </p:val>
                                        </p:tav>
                                        <p:tav tm="100000">
                                          <p:val>
                                            <p:strVal val="#ppt_w"/>
                                          </p:val>
                                        </p:tav>
                                      </p:tavLst>
                                    </p:anim>
                                    <p:anim calcmode="lin" valueType="num">
                                      <p:cBhvr>
                                        <p:cTn id="201" dur="500" fill="hold"/>
                                        <p:tgtEl>
                                          <p:spTgt spid="45"/>
                                        </p:tgtEl>
                                        <p:attrNameLst>
                                          <p:attrName>ppt_h</p:attrName>
                                        </p:attrNameLst>
                                      </p:cBhvr>
                                      <p:tavLst>
                                        <p:tav tm="0">
                                          <p:val>
                                            <p:fltVal val="0"/>
                                          </p:val>
                                        </p:tav>
                                        <p:tav tm="100000">
                                          <p:val>
                                            <p:strVal val="#ppt_h"/>
                                          </p:val>
                                        </p:tav>
                                      </p:tavLst>
                                    </p:anim>
                                    <p:animEffect transition="in" filter="fade">
                                      <p:cBhvr>
                                        <p:cTn id="202" dur="500"/>
                                        <p:tgtEl>
                                          <p:spTgt spid="45"/>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46"/>
                                        </p:tgtEl>
                                        <p:attrNameLst>
                                          <p:attrName>style.visibility</p:attrName>
                                        </p:attrNameLst>
                                      </p:cBhvr>
                                      <p:to>
                                        <p:strVal val="visible"/>
                                      </p:to>
                                    </p:set>
                                    <p:anim calcmode="lin" valueType="num">
                                      <p:cBhvr>
                                        <p:cTn id="205" dur="500" fill="hold"/>
                                        <p:tgtEl>
                                          <p:spTgt spid="46"/>
                                        </p:tgtEl>
                                        <p:attrNameLst>
                                          <p:attrName>ppt_w</p:attrName>
                                        </p:attrNameLst>
                                      </p:cBhvr>
                                      <p:tavLst>
                                        <p:tav tm="0">
                                          <p:val>
                                            <p:fltVal val="0"/>
                                          </p:val>
                                        </p:tav>
                                        <p:tav tm="100000">
                                          <p:val>
                                            <p:strVal val="#ppt_w"/>
                                          </p:val>
                                        </p:tav>
                                      </p:tavLst>
                                    </p:anim>
                                    <p:anim calcmode="lin" valueType="num">
                                      <p:cBhvr>
                                        <p:cTn id="206" dur="500" fill="hold"/>
                                        <p:tgtEl>
                                          <p:spTgt spid="46"/>
                                        </p:tgtEl>
                                        <p:attrNameLst>
                                          <p:attrName>ppt_h</p:attrName>
                                        </p:attrNameLst>
                                      </p:cBhvr>
                                      <p:tavLst>
                                        <p:tav tm="0">
                                          <p:val>
                                            <p:fltVal val="0"/>
                                          </p:val>
                                        </p:tav>
                                        <p:tav tm="100000">
                                          <p:val>
                                            <p:strVal val="#ppt_h"/>
                                          </p:val>
                                        </p:tav>
                                      </p:tavLst>
                                    </p:anim>
                                    <p:animEffect transition="in" filter="fade">
                                      <p:cBhvr>
                                        <p:cTn id="207" dur="500"/>
                                        <p:tgtEl>
                                          <p:spTgt spid="46"/>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47"/>
                                        </p:tgtEl>
                                        <p:attrNameLst>
                                          <p:attrName>style.visibility</p:attrName>
                                        </p:attrNameLst>
                                      </p:cBhvr>
                                      <p:to>
                                        <p:strVal val="visible"/>
                                      </p:to>
                                    </p:set>
                                    <p:anim calcmode="lin" valueType="num">
                                      <p:cBhvr>
                                        <p:cTn id="210" dur="500" fill="hold"/>
                                        <p:tgtEl>
                                          <p:spTgt spid="47"/>
                                        </p:tgtEl>
                                        <p:attrNameLst>
                                          <p:attrName>ppt_w</p:attrName>
                                        </p:attrNameLst>
                                      </p:cBhvr>
                                      <p:tavLst>
                                        <p:tav tm="0">
                                          <p:val>
                                            <p:fltVal val="0"/>
                                          </p:val>
                                        </p:tav>
                                        <p:tav tm="100000">
                                          <p:val>
                                            <p:strVal val="#ppt_w"/>
                                          </p:val>
                                        </p:tav>
                                      </p:tavLst>
                                    </p:anim>
                                    <p:anim calcmode="lin" valueType="num">
                                      <p:cBhvr>
                                        <p:cTn id="211" dur="500" fill="hold"/>
                                        <p:tgtEl>
                                          <p:spTgt spid="47"/>
                                        </p:tgtEl>
                                        <p:attrNameLst>
                                          <p:attrName>ppt_h</p:attrName>
                                        </p:attrNameLst>
                                      </p:cBhvr>
                                      <p:tavLst>
                                        <p:tav tm="0">
                                          <p:val>
                                            <p:fltVal val="0"/>
                                          </p:val>
                                        </p:tav>
                                        <p:tav tm="100000">
                                          <p:val>
                                            <p:strVal val="#ppt_h"/>
                                          </p:val>
                                        </p:tav>
                                      </p:tavLst>
                                    </p:anim>
                                    <p:animEffect transition="in" filter="fade">
                                      <p:cBhvr>
                                        <p:cTn id="2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6" grpId="0" animBg="1"/>
      <p:bldP spid="47" grpId="0" animBg="1"/>
      <p:bldP spid="42" grpId="0" animBg="1"/>
      <p:bldP spid="43" grpId="0" animBg="1"/>
      <p:bldP spid="44"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233">
            <a:extLst>
              <a:ext uri="{FF2B5EF4-FFF2-40B4-BE49-F238E27FC236}">
                <a16:creationId xmlns:a16="http://schemas.microsoft.com/office/drawing/2014/main" id="{69352371-0C93-437A-A0B2-0932D67366F7}"/>
              </a:ext>
            </a:extLst>
          </p:cNvPr>
          <p:cNvPicPr>
            <a:picLocks noChangeAspect="1"/>
          </p:cNvPicPr>
          <p:nvPr/>
        </p:nvPicPr>
        <p:blipFill rotWithShape="1">
          <a:blip r:embed="rId3" cstate="print">
            <a:clrChange>
              <a:clrFrom>
                <a:srgbClr val="0279D8"/>
              </a:clrFrom>
              <a:clrTo>
                <a:srgbClr val="0279D8">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l="412" t="506" r="412" b="506"/>
          <a:stretch/>
        </p:blipFill>
        <p:spPr>
          <a:xfrm>
            <a:off x="0" y="0"/>
            <a:ext cx="12188952" cy="6858000"/>
          </a:xfrm>
          <a:prstGeom prst="rect">
            <a:avLst/>
          </a:prstGeom>
        </p:spPr>
      </p:pic>
      <p:sp>
        <p:nvSpPr>
          <p:cNvPr id="3" name="Rectangle 2">
            <a:extLst>
              <a:ext uri="{FF2B5EF4-FFF2-40B4-BE49-F238E27FC236}">
                <a16:creationId xmlns:a16="http://schemas.microsoft.com/office/drawing/2014/main" id="{30BEB429-3107-4B54-A362-7A3E1802345A}"/>
              </a:ext>
            </a:extLst>
          </p:cNvPr>
          <p:cNvSpPr/>
          <p:nvPr/>
        </p:nvSpPr>
        <p:spPr bwMode="auto">
          <a:xfrm>
            <a:off x="0" y="0"/>
            <a:ext cx="12192000" cy="2053708"/>
          </a:xfrm>
          <a:prstGeom prst="rect">
            <a:avLst/>
          </a:prstGeom>
          <a:gradFill>
            <a:gsLst>
              <a:gs pos="90000">
                <a:schemeClr val="bg1">
                  <a:alpha val="0"/>
                  <a:lumMod val="0"/>
                  <a:lumOff val="100000"/>
                </a:schemeClr>
              </a:gs>
              <a:gs pos="48000">
                <a:schemeClr val="bg2">
                  <a:alpha val="52000"/>
                </a:schemeClr>
              </a:gs>
              <a:gs pos="0">
                <a:schemeClr val="bg2">
                  <a:alpha val="78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B8C0BE51-BC47-49CE-AB69-4C18CAD832F0}"/>
              </a:ext>
            </a:extLst>
          </p:cNvPr>
          <p:cNvSpPr/>
          <p:nvPr/>
        </p:nvSpPr>
        <p:spPr bwMode="auto">
          <a:xfrm>
            <a:off x="1877795" y="25975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0" name="Oval 239">
            <a:extLst>
              <a:ext uri="{FF2B5EF4-FFF2-40B4-BE49-F238E27FC236}">
                <a16:creationId xmlns:a16="http://schemas.microsoft.com/office/drawing/2014/main" id="{042BD0C0-C850-4301-B969-B56B66D2A759}"/>
              </a:ext>
            </a:extLst>
          </p:cNvPr>
          <p:cNvSpPr/>
          <p:nvPr/>
        </p:nvSpPr>
        <p:spPr bwMode="auto">
          <a:xfrm>
            <a:off x="1811755" y="30623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1" name="Oval 240">
            <a:extLst>
              <a:ext uri="{FF2B5EF4-FFF2-40B4-BE49-F238E27FC236}">
                <a16:creationId xmlns:a16="http://schemas.microsoft.com/office/drawing/2014/main" id="{6B6F84DA-3389-4DC2-A2C8-60B571A159F6}"/>
              </a:ext>
            </a:extLst>
          </p:cNvPr>
          <p:cNvSpPr/>
          <p:nvPr/>
        </p:nvSpPr>
        <p:spPr bwMode="auto">
          <a:xfrm>
            <a:off x="2147035" y="32198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2" name="Oval 241">
            <a:extLst>
              <a:ext uri="{FF2B5EF4-FFF2-40B4-BE49-F238E27FC236}">
                <a16:creationId xmlns:a16="http://schemas.microsoft.com/office/drawing/2014/main" id="{9FCDB3B2-98C1-4D5A-B78C-1D3C06F7310C}"/>
              </a:ext>
            </a:extLst>
          </p:cNvPr>
          <p:cNvSpPr/>
          <p:nvPr/>
        </p:nvSpPr>
        <p:spPr bwMode="auto">
          <a:xfrm>
            <a:off x="2393415" y="288711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3" name="Oval 242">
            <a:extLst>
              <a:ext uri="{FF2B5EF4-FFF2-40B4-BE49-F238E27FC236}">
                <a16:creationId xmlns:a16="http://schemas.microsoft.com/office/drawing/2014/main" id="{D4DCB13B-8DDC-41B8-B6B2-510B6D2C2F19}"/>
              </a:ext>
            </a:extLst>
          </p:cNvPr>
          <p:cNvSpPr/>
          <p:nvPr/>
        </p:nvSpPr>
        <p:spPr bwMode="auto">
          <a:xfrm>
            <a:off x="2611855" y="3377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4" name="Oval 243">
            <a:extLst>
              <a:ext uri="{FF2B5EF4-FFF2-40B4-BE49-F238E27FC236}">
                <a16:creationId xmlns:a16="http://schemas.microsoft.com/office/drawing/2014/main" id="{610694AA-3B24-4D44-A07F-773EBEEE6372}"/>
              </a:ext>
            </a:extLst>
          </p:cNvPr>
          <p:cNvSpPr/>
          <p:nvPr/>
        </p:nvSpPr>
        <p:spPr bwMode="auto">
          <a:xfrm>
            <a:off x="2776955" y="2869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52" name="Oval 251">
            <a:extLst>
              <a:ext uri="{FF2B5EF4-FFF2-40B4-BE49-F238E27FC236}">
                <a16:creationId xmlns:a16="http://schemas.microsoft.com/office/drawing/2014/main" id="{08066183-9A7C-44F3-A5A9-AA3C6E713F98}"/>
              </a:ext>
            </a:extLst>
          </p:cNvPr>
          <p:cNvSpPr/>
          <p:nvPr/>
        </p:nvSpPr>
        <p:spPr bwMode="auto">
          <a:xfrm>
            <a:off x="2983330" y="28566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59" name="Oval 258">
            <a:extLst>
              <a:ext uri="{FF2B5EF4-FFF2-40B4-BE49-F238E27FC236}">
                <a16:creationId xmlns:a16="http://schemas.microsoft.com/office/drawing/2014/main" id="{D9A0D7D3-8EAC-4AF9-B700-60B20A3B3D8A}"/>
              </a:ext>
            </a:extLst>
          </p:cNvPr>
          <p:cNvSpPr/>
          <p:nvPr/>
        </p:nvSpPr>
        <p:spPr bwMode="auto">
          <a:xfrm>
            <a:off x="3259555" y="27677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66" name="Oval 265">
            <a:extLst>
              <a:ext uri="{FF2B5EF4-FFF2-40B4-BE49-F238E27FC236}">
                <a16:creationId xmlns:a16="http://schemas.microsoft.com/office/drawing/2014/main" id="{9D4B3252-F2BF-4EAD-91CD-064930C92312}"/>
              </a:ext>
            </a:extLst>
          </p:cNvPr>
          <p:cNvSpPr/>
          <p:nvPr/>
        </p:nvSpPr>
        <p:spPr bwMode="auto">
          <a:xfrm>
            <a:off x="3326230" y="2996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73" name="Oval 272">
            <a:extLst>
              <a:ext uri="{FF2B5EF4-FFF2-40B4-BE49-F238E27FC236}">
                <a16:creationId xmlns:a16="http://schemas.microsoft.com/office/drawing/2014/main" id="{8520D0C7-81D6-4294-9FC3-D7665B78AD23}"/>
              </a:ext>
            </a:extLst>
          </p:cNvPr>
          <p:cNvSpPr/>
          <p:nvPr/>
        </p:nvSpPr>
        <p:spPr bwMode="auto">
          <a:xfrm>
            <a:off x="3297655" y="30884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86" name="Oval 285">
            <a:extLst>
              <a:ext uri="{FF2B5EF4-FFF2-40B4-BE49-F238E27FC236}">
                <a16:creationId xmlns:a16="http://schemas.microsoft.com/office/drawing/2014/main" id="{721F5504-9D9C-4AE4-98BD-4D8C23992BC8}"/>
              </a:ext>
            </a:extLst>
          </p:cNvPr>
          <p:cNvSpPr/>
          <p:nvPr/>
        </p:nvSpPr>
        <p:spPr bwMode="auto">
          <a:xfrm>
            <a:off x="4383505" y="52728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3" name="Oval 292">
            <a:extLst>
              <a:ext uri="{FF2B5EF4-FFF2-40B4-BE49-F238E27FC236}">
                <a16:creationId xmlns:a16="http://schemas.microsoft.com/office/drawing/2014/main" id="{A5C38A71-0B71-48FA-80E9-77427F8A3A6F}"/>
              </a:ext>
            </a:extLst>
          </p:cNvPr>
          <p:cNvSpPr/>
          <p:nvPr/>
        </p:nvSpPr>
        <p:spPr bwMode="auto">
          <a:xfrm>
            <a:off x="6608545" y="56785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7" name="Oval 296">
            <a:extLst>
              <a:ext uri="{FF2B5EF4-FFF2-40B4-BE49-F238E27FC236}">
                <a16:creationId xmlns:a16="http://schemas.microsoft.com/office/drawing/2014/main" id="{B0866E50-16BC-446D-90D5-61BDA5280539}"/>
              </a:ext>
            </a:extLst>
          </p:cNvPr>
          <p:cNvSpPr/>
          <p:nvPr/>
        </p:nvSpPr>
        <p:spPr bwMode="auto">
          <a:xfrm>
            <a:off x="6938110" y="537186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4" name="Oval 303">
            <a:extLst>
              <a:ext uri="{FF2B5EF4-FFF2-40B4-BE49-F238E27FC236}">
                <a16:creationId xmlns:a16="http://schemas.microsoft.com/office/drawing/2014/main" id="{AA72F4ED-BF71-44E7-8CDF-A002E71E2C28}"/>
              </a:ext>
            </a:extLst>
          </p:cNvPr>
          <p:cNvSpPr/>
          <p:nvPr/>
        </p:nvSpPr>
        <p:spPr bwMode="auto">
          <a:xfrm>
            <a:off x="6162140" y="278909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1" name="Oval 310">
            <a:extLst>
              <a:ext uri="{FF2B5EF4-FFF2-40B4-BE49-F238E27FC236}">
                <a16:creationId xmlns:a16="http://schemas.microsoft.com/office/drawing/2014/main" id="{CCC3A232-DA8D-4AFD-AF3E-C2FEF8AC892C}"/>
              </a:ext>
            </a:extLst>
          </p:cNvPr>
          <p:cNvSpPr/>
          <p:nvPr/>
        </p:nvSpPr>
        <p:spPr bwMode="auto">
          <a:xfrm>
            <a:off x="576590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8" name="Oval 317">
            <a:extLst>
              <a:ext uri="{FF2B5EF4-FFF2-40B4-BE49-F238E27FC236}">
                <a16:creationId xmlns:a16="http://schemas.microsoft.com/office/drawing/2014/main" id="{6D0CDFAC-302D-4177-A4C5-0A1456A2C35A}"/>
              </a:ext>
            </a:extLst>
          </p:cNvPr>
          <p:cNvSpPr/>
          <p:nvPr/>
        </p:nvSpPr>
        <p:spPr bwMode="auto">
          <a:xfrm>
            <a:off x="5872580"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5" name="Oval 324">
            <a:extLst>
              <a:ext uri="{FF2B5EF4-FFF2-40B4-BE49-F238E27FC236}">
                <a16:creationId xmlns:a16="http://schemas.microsoft.com/office/drawing/2014/main" id="{4C2297BB-9A2C-44A0-9ED1-067B3570A7D7}"/>
              </a:ext>
            </a:extLst>
          </p:cNvPr>
          <p:cNvSpPr/>
          <p:nvPr/>
        </p:nvSpPr>
        <p:spPr bwMode="auto">
          <a:xfrm>
            <a:off x="593354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2" name="Oval 331">
            <a:extLst>
              <a:ext uri="{FF2B5EF4-FFF2-40B4-BE49-F238E27FC236}">
                <a16:creationId xmlns:a16="http://schemas.microsoft.com/office/drawing/2014/main" id="{EF69F601-222C-4F85-A8E5-E2A9B788F106}"/>
              </a:ext>
            </a:extLst>
          </p:cNvPr>
          <p:cNvSpPr/>
          <p:nvPr/>
        </p:nvSpPr>
        <p:spPr bwMode="auto">
          <a:xfrm>
            <a:off x="5973545"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9" name="Oval 338">
            <a:extLst>
              <a:ext uri="{FF2B5EF4-FFF2-40B4-BE49-F238E27FC236}">
                <a16:creationId xmlns:a16="http://schemas.microsoft.com/office/drawing/2014/main" id="{6679C80C-2D91-40A2-A41A-F27D111BC90B}"/>
              </a:ext>
            </a:extLst>
          </p:cNvPr>
          <p:cNvSpPr/>
          <p:nvPr/>
        </p:nvSpPr>
        <p:spPr bwMode="auto">
          <a:xfrm>
            <a:off x="6059270" y="251477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1" name="Oval 340">
            <a:extLst>
              <a:ext uri="{FF2B5EF4-FFF2-40B4-BE49-F238E27FC236}">
                <a16:creationId xmlns:a16="http://schemas.microsoft.com/office/drawing/2014/main" id="{BDF60290-BFE8-4DF2-A48B-E59880886BC8}"/>
              </a:ext>
            </a:extLst>
          </p:cNvPr>
          <p:cNvSpPr/>
          <p:nvPr/>
        </p:nvSpPr>
        <p:spPr bwMode="auto">
          <a:xfrm>
            <a:off x="6144995" y="232617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8" name="Oval 347">
            <a:extLst>
              <a:ext uri="{FF2B5EF4-FFF2-40B4-BE49-F238E27FC236}">
                <a16:creationId xmlns:a16="http://schemas.microsoft.com/office/drawing/2014/main" id="{B60C96EE-D34F-489F-8F44-64A709FFD00E}"/>
              </a:ext>
            </a:extLst>
          </p:cNvPr>
          <p:cNvSpPr/>
          <p:nvPr/>
        </p:nvSpPr>
        <p:spPr bwMode="auto">
          <a:xfrm>
            <a:off x="6274535" y="24500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4" name="Oval 353">
            <a:extLst>
              <a:ext uri="{FF2B5EF4-FFF2-40B4-BE49-F238E27FC236}">
                <a16:creationId xmlns:a16="http://schemas.microsoft.com/office/drawing/2014/main" id="{27B72828-63C3-4953-B80B-5728ABC6CD84}"/>
              </a:ext>
            </a:extLst>
          </p:cNvPr>
          <p:cNvSpPr/>
          <p:nvPr/>
        </p:nvSpPr>
        <p:spPr bwMode="auto">
          <a:xfrm>
            <a:off x="6375500" y="23414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5" name="Oval 354">
            <a:extLst>
              <a:ext uri="{FF2B5EF4-FFF2-40B4-BE49-F238E27FC236}">
                <a16:creationId xmlns:a16="http://schemas.microsoft.com/office/drawing/2014/main" id="{8F470B35-5702-43B6-943A-345C86D01865}"/>
              </a:ext>
            </a:extLst>
          </p:cNvPr>
          <p:cNvSpPr/>
          <p:nvPr/>
        </p:nvSpPr>
        <p:spPr bwMode="auto">
          <a:xfrm>
            <a:off x="8474896" y="37717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6" name="Oval 355">
            <a:extLst>
              <a:ext uri="{FF2B5EF4-FFF2-40B4-BE49-F238E27FC236}">
                <a16:creationId xmlns:a16="http://schemas.microsoft.com/office/drawing/2014/main" id="{30F34F7B-2F96-447E-B8A7-C77D33311B04}"/>
              </a:ext>
            </a:extLst>
          </p:cNvPr>
          <p:cNvSpPr/>
          <p:nvPr/>
        </p:nvSpPr>
        <p:spPr bwMode="auto">
          <a:xfrm>
            <a:off x="8502396" y="377866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7" name="Oval 356">
            <a:extLst>
              <a:ext uri="{FF2B5EF4-FFF2-40B4-BE49-F238E27FC236}">
                <a16:creationId xmlns:a16="http://schemas.microsoft.com/office/drawing/2014/main" id="{CB2B61C9-9B3B-407C-8CA5-CE7A1D5410E2}"/>
              </a:ext>
            </a:extLst>
          </p:cNvPr>
          <p:cNvSpPr/>
          <p:nvPr/>
        </p:nvSpPr>
        <p:spPr bwMode="auto">
          <a:xfrm>
            <a:off x="8722402" y="39849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2" name="Oval 361">
            <a:extLst>
              <a:ext uri="{FF2B5EF4-FFF2-40B4-BE49-F238E27FC236}">
                <a16:creationId xmlns:a16="http://schemas.microsoft.com/office/drawing/2014/main" id="{35A7042C-C7A5-4E8E-8CFF-E3E054164F10}"/>
              </a:ext>
            </a:extLst>
          </p:cNvPr>
          <p:cNvSpPr/>
          <p:nvPr/>
        </p:nvSpPr>
        <p:spPr bwMode="auto">
          <a:xfrm>
            <a:off x="9887747" y="365147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4" name="Oval 363">
            <a:extLst>
              <a:ext uri="{FF2B5EF4-FFF2-40B4-BE49-F238E27FC236}">
                <a16:creationId xmlns:a16="http://schemas.microsoft.com/office/drawing/2014/main" id="{9FC83502-9929-425B-867A-1436FBDDB1AE}"/>
              </a:ext>
            </a:extLst>
          </p:cNvPr>
          <p:cNvSpPr/>
          <p:nvPr/>
        </p:nvSpPr>
        <p:spPr bwMode="auto">
          <a:xfrm>
            <a:off x="10135254" y="33145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0" name="Oval 369">
            <a:extLst>
              <a:ext uri="{FF2B5EF4-FFF2-40B4-BE49-F238E27FC236}">
                <a16:creationId xmlns:a16="http://schemas.microsoft.com/office/drawing/2014/main" id="{A32AE317-4909-44A0-8495-C622FD168832}"/>
              </a:ext>
            </a:extLst>
          </p:cNvPr>
          <p:cNvSpPr/>
          <p:nvPr/>
        </p:nvSpPr>
        <p:spPr bwMode="auto">
          <a:xfrm>
            <a:off x="9959937" y="294332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2" name="Oval 371">
            <a:extLst>
              <a:ext uri="{FF2B5EF4-FFF2-40B4-BE49-F238E27FC236}">
                <a16:creationId xmlns:a16="http://schemas.microsoft.com/office/drawing/2014/main" id="{6FB7B739-00BA-4443-8440-E7B99EA1E6AB}"/>
              </a:ext>
            </a:extLst>
          </p:cNvPr>
          <p:cNvSpPr/>
          <p:nvPr/>
        </p:nvSpPr>
        <p:spPr bwMode="auto">
          <a:xfrm>
            <a:off x="9530237" y="439399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4" name="Oval 373">
            <a:extLst>
              <a:ext uri="{FF2B5EF4-FFF2-40B4-BE49-F238E27FC236}">
                <a16:creationId xmlns:a16="http://schemas.microsoft.com/office/drawing/2014/main" id="{3038DC07-F7B8-42C1-AE75-88095F6509EB}"/>
              </a:ext>
            </a:extLst>
          </p:cNvPr>
          <p:cNvSpPr/>
          <p:nvPr/>
        </p:nvSpPr>
        <p:spPr bwMode="auto">
          <a:xfrm>
            <a:off x="10324321" y="304645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1" name="Oval 380">
            <a:extLst>
              <a:ext uri="{FF2B5EF4-FFF2-40B4-BE49-F238E27FC236}">
                <a16:creationId xmlns:a16="http://schemas.microsoft.com/office/drawing/2014/main" id="{214663E2-E0B0-49B9-882F-9EBE0BFB0CD8}"/>
              </a:ext>
            </a:extLst>
          </p:cNvPr>
          <p:cNvSpPr/>
          <p:nvPr/>
        </p:nvSpPr>
        <p:spPr bwMode="auto">
          <a:xfrm>
            <a:off x="10393073" y="31530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5" name="Oval 394">
            <a:extLst>
              <a:ext uri="{FF2B5EF4-FFF2-40B4-BE49-F238E27FC236}">
                <a16:creationId xmlns:a16="http://schemas.microsoft.com/office/drawing/2014/main" id="{553884B3-5217-4870-8392-CD961379CFAC}"/>
              </a:ext>
            </a:extLst>
          </p:cNvPr>
          <p:cNvSpPr/>
          <p:nvPr/>
        </p:nvSpPr>
        <p:spPr bwMode="auto">
          <a:xfrm>
            <a:off x="10616517" y="317020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4" name="Oval 403">
            <a:extLst>
              <a:ext uri="{FF2B5EF4-FFF2-40B4-BE49-F238E27FC236}">
                <a16:creationId xmlns:a16="http://schemas.microsoft.com/office/drawing/2014/main" id="{46601F46-DE13-417C-A4F2-AB941A10C299}"/>
              </a:ext>
            </a:extLst>
          </p:cNvPr>
          <p:cNvSpPr/>
          <p:nvPr/>
        </p:nvSpPr>
        <p:spPr bwMode="auto">
          <a:xfrm>
            <a:off x="10764334" y="31255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1" name="Oval 410">
            <a:extLst>
              <a:ext uri="{FF2B5EF4-FFF2-40B4-BE49-F238E27FC236}">
                <a16:creationId xmlns:a16="http://schemas.microsoft.com/office/drawing/2014/main" id="{1ECD9105-68A1-445D-ABF2-E38818ED026D}"/>
              </a:ext>
            </a:extLst>
          </p:cNvPr>
          <p:cNvSpPr/>
          <p:nvPr/>
        </p:nvSpPr>
        <p:spPr bwMode="auto">
          <a:xfrm>
            <a:off x="10939479" y="5845539"/>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0" name="Oval 419">
            <a:extLst>
              <a:ext uri="{FF2B5EF4-FFF2-40B4-BE49-F238E27FC236}">
                <a16:creationId xmlns:a16="http://schemas.microsoft.com/office/drawing/2014/main" id="{7F296C5B-64FE-444D-AC53-4A319641FDCB}"/>
              </a:ext>
            </a:extLst>
          </p:cNvPr>
          <p:cNvSpPr/>
          <p:nvPr/>
        </p:nvSpPr>
        <p:spPr bwMode="auto">
          <a:xfrm>
            <a:off x="11146307" y="567136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451" name="Straight Connector 450">
            <a:extLst>
              <a:ext uri="{FF2B5EF4-FFF2-40B4-BE49-F238E27FC236}">
                <a16:creationId xmlns:a16="http://schemas.microsoft.com/office/drawing/2014/main" id="{249B08BE-C839-4E19-919F-E6B9E9D0FB34}"/>
              </a:ext>
            </a:extLst>
          </p:cNvPr>
          <p:cNvCxnSpPr>
            <a:cxnSpLocks/>
          </p:cNvCxnSpPr>
          <p:nvPr/>
        </p:nvCxnSpPr>
        <p:spPr>
          <a:xfrm flipH="1">
            <a:off x="7404521" y="792979"/>
            <a:ext cx="0" cy="979181"/>
          </a:xfrm>
          <a:prstGeom prst="line">
            <a:avLst/>
          </a:prstGeom>
          <a:noFill/>
          <a:ln w="3175" cap="flat" cmpd="sng" algn="ctr">
            <a:solidFill>
              <a:schemeClr val="tx1"/>
            </a:solidFill>
            <a:prstDash val="solid"/>
            <a:headEnd type="none"/>
            <a:tailEnd type="none"/>
          </a:ln>
          <a:effectLst/>
        </p:spPr>
      </p:cxnSp>
      <p:cxnSp>
        <p:nvCxnSpPr>
          <p:cNvPr id="464" name="Straight Connector 463">
            <a:extLst>
              <a:ext uri="{FF2B5EF4-FFF2-40B4-BE49-F238E27FC236}">
                <a16:creationId xmlns:a16="http://schemas.microsoft.com/office/drawing/2014/main" id="{3E14B1C1-B3F7-45C9-B5A7-10DA7543386F}"/>
              </a:ext>
            </a:extLst>
          </p:cNvPr>
          <p:cNvCxnSpPr>
            <a:cxnSpLocks/>
          </p:cNvCxnSpPr>
          <p:nvPr/>
        </p:nvCxnSpPr>
        <p:spPr>
          <a:xfrm flipH="1">
            <a:off x="5160030" y="792979"/>
            <a:ext cx="0" cy="979181"/>
          </a:xfrm>
          <a:prstGeom prst="line">
            <a:avLst/>
          </a:prstGeom>
          <a:noFill/>
          <a:ln w="3175" cap="flat" cmpd="sng" algn="ctr">
            <a:solidFill>
              <a:schemeClr val="tx1"/>
            </a:solidFill>
            <a:prstDash val="solid"/>
            <a:headEnd type="none"/>
            <a:tailEnd type="none"/>
          </a:ln>
          <a:effectLst/>
        </p:spPr>
      </p:cxnSp>
      <p:cxnSp>
        <p:nvCxnSpPr>
          <p:cNvPr id="500" name="Straight Connector 499">
            <a:extLst>
              <a:ext uri="{FF2B5EF4-FFF2-40B4-BE49-F238E27FC236}">
                <a16:creationId xmlns:a16="http://schemas.microsoft.com/office/drawing/2014/main" id="{32F8DA4D-275E-49BE-B8C5-D468FE2D2AD3}"/>
              </a:ext>
            </a:extLst>
          </p:cNvPr>
          <p:cNvCxnSpPr>
            <a:cxnSpLocks/>
          </p:cNvCxnSpPr>
          <p:nvPr/>
        </p:nvCxnSpPr>
        <p:spPr>
          <a:xfrm flipH="1">
            <a:off x="2872579" y="792979"/>
            <a:ext cx="0" cy="979181"/>
          </a:xfrm>
          <a:prstGeom prst="line">
            <a:avLst/>
          </a:prstGeom>
          <a:noFill/>
          <a:ln w="3175" cap="flat" cmpd="sng" algn="ctr">
            <a:solidFill>
              <a:schemeClr val="tx1"/>
            </a:solidFill>
            <a:prstDash val="solid"/>
            <a:headEnd type="none"/>
            <a:tailEnd type="none"/>
          </a:ln>
          <a:effectLst/>
        </p:spPr>
      </p:cxnSp>
      <p:grpSp>
        <p:nvGrpSpPr>
          <p:cNvPr id="4" name="Group 3">
            <a:extLst>
              <a:ext uri="{FF2B5EF4-FFF2-40B4-BE49-F238E27FC236}">
                <a16:creationId xmlns:a16="http://schemas.microsoft.com/office/drawing/2014/main" id="{E9150D86-86D5-421B-8E67-D772CA259F42}"/>
              </a:ext>
            </a:extLst>
          </p:cNvPr>
          <p:cNvGrpSpPr/>
          <p:nvPr/>
        </p:nvGrpSpPr>
        <p:grpSpPr>
          <a:xfrm>
            <a:off x="558277" y="756271"/>
            <a:ext cx="11077449" cy="1052596"/>
            <a:chOff x="558277" y="707635"/>
            <a:chExt cx="11077449" cy="1052596"/>
          </a:xfrm>
        </p:grpSpPr>
        <p:sp>
          <p:nvSpPr>
            <p:cNvPr id="447" name="Rectangle 446">
              <a:extLst>
                <a:ext uri="{FF2B5EF4-FFF2-40B4-BE49-F238E27FC236}">
                  <a16:creationId xmlns:a16="http://schemas.microsoft.com/office/drawing/2014/main" id="{9C9158F7-F270-4883-BC5B-45CB962F116A}"/>
                </a:ext>
              </a:extLst>
            </p:cNvPr>
            <p:cNvSpPr/>
            <p:nvPr/>
          </p:nvSpPr>
          <p:spPr bwMode="auto">
            <a:xfrm>
              <a:off x="7725906" y="707635"/>
              <a:ext cx="1426801"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100+</a:t>
              </a:r>
              <a:b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datacenters </a:t>
              </a:r>
            </a:p>
          </p:txBody>
        </p:sp>
        <p:sp>
          <p:nvSpPr>
            <p:cNvPr id="463" name="Rectangle 462">
              <a:extLst>
                <a:ext uri="{FF2B5EF4-FFF2-40B4-BE49-F238E27FC236}">
                  <a16:creationId xmlns:a16="http://schemas.microsoft.com/office/drawing/2014/main" id="{995F2B77-EAC7-406E-8018-AF0A49F91F53}"/>
                </a:ext>
              </a:extLst>
            </p:cNvPr>
            <p:cNvSpPr/>
            <p:nvPr/>
          </p:nvSpPr>
          <p:spPr bwMode="auto">
            <a:xfrm>
              <a:off x="5481415" y="707635"/>
              <a:ext cx="1601721"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85515"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50+</a:t>
              </a:r>
              <a:br>
                <a:rPr kumimoji="0" lang="en-US" sz="4705"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p>
          </p:txBody>
        </p:sp>
        <p:sp>
          <p:nvSpPr>
            <p:cNvPr id="465" name="Rectangle 464">
              <a:extLst>
                <a:ext uri="{FF2B5EF4-FFF2-40B4-BE49-F238E27FC236}">
                  <a16:creationId xmlns:a16="http://schemas.microsoft.com/office/drawing/2014/main" id="{1B35E753-CFF6-4042-88EC-9993C1805301}"/>
                </a:ext>
              </a:extLst>
            </p:cNvPr>
            <p:cNvSpPr/>
            <p:nvPr/>
          </p:nvSpPr>
          <p:spPr bwMode="auto">
            <a:xfrm>
              <a:off x="558277" y="707635"/>
              <a:ext cx="1992917" cy="1052596"/>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2</a:t>
              </a: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Mil</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miles</a:t>
              </a:r>
              <a:b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br>
              <a:r>
                <a:rPr kumimoji="0" lang="en-US" sz="16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intra-datacenter fiber</a:t>
              </a:r>
              <a:endPar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p:txBody>
        </p:sp>
        <p:sp>
          <p:nvSpPr>
            <p:cNvPr id="486" name="Rectangle 485">
              <a:extLst>
                <a:ext uri="{FF2B5EF4-FFF2-40B4-BE49-F238E27FC236}">
                  <a16:creationId xmlns:a16="http://schemas.microsoft.com/office/drawing/2014/main" id="{CA27C1D9-0688-436E-BDCE-086D6A50703F}"/>
                </a:ext>
              </a:extLst>
            </p:cNvPr>
            <p:cNvSpPr/>
            <p:nvPr/>
          </p:nvSpPr>
          <p:spPr bwMode="auto">
            <a:xfrm>
              <a:off x="3193964" y="707635"/>
              <a:ext cx="1644681" cy="1052596"/>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72+</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Tb per second</a:t>
              </a:r>
            </a:p>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backbone</a:t>
              </a:r>
            </a:p>
          </p:txBody>
        </p:sp>
        <p:sp>
          <p:nvSpPr>
            <p:cNvPr id="503" name="Rectangle 502">
              <a:extLst>
                <a:ext uri="{FF2B5EF4-FFF2-40B4-BE49-F238E27FC236}">
                  <a16:creationId xmlns:a16="http://schemas.microsoft.com/office/drawing/2014/main" id="{A961C0AA-3650-43C6-A2C9-8406B791CF59}"/>
                </a:ext>
              </a:extLst>
            </p:cNvPr>
            <p:cNvSpPr/>
            <p:nvPr/>
          </p:nvSpPr>
          <p:spPr bwMode="auto">
            <a:xfrm>
              <a:off x="9795479" y="707635"/>
              <a:ext cx="1840247"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85515"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Millions</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of servers</a:t>
              </a:r>
            </a:p>
          </p:txBody>
        </p:sp>
      </p:grpSp>
      <p:cxnSp>
        <p:nvCxnSpPr>
          <p:cNvPr id="504" name="Straight Connector 503">
            <a:extLst>
              <a:ext uri="{FF2B5EF4-FFF2-40B4-BE49-F238E27FC236}">
                <a16:creationId xmlns:a16="http://schemas.microsoft.com/office/drawing/2014/main" id="{EE6235B6-2CF8-419D-A751-EBA2AB69CECB}"/>
              </a:ext>
            </a:extLst>
          </p:cNvPr>
          <p:cNvCxnSpPr>
            <a:cxnSpLocks/>
          </p:cNvCxnSpPr>
          <p:nvPr/>
        </p:nvCxnSpPr>
        <p:spPr>
          <a:xfrm flipH="1">
            <a:off x="9474092" y="792979"/>
            <a:ext cx="0" cy="979181"/>
          </a:xfrm>
          <a:prstGeom prst="line">
            <a:avLst/>
          </a:prstGeom>
          <a:noFill/>
          <a:ln w="3175" cap="flat" cmpd="sng" algn="ctr">
            <a:solidFill>
              <a:schemeClr val="tx1"/>
            </a:solidFill>
            <a:prstDash val="solid"/>
            <a:headEnd type="none"/>
            <a:tailEnd type="none"/>
          </a:ln>
          <a:effectLst/>
        </p:spPr>
      </p:cxnSp>
    </p:spTree>
    <p:extLst>
      <p:ext uri="{BB962C8B-B14F-4D97-AF65-F5344CB8AC3E}">
        <p14:creationId xmlns:p14="http://schemas.microsoft.com/office/powerpoint/2010/main" val="725322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250"/>
                                  </p:stCondLst>
                                  <p:childTnLst>
                                    <p:set>
                                      <p:cBhvr>
                                        <p:cTn id="6" dur="1" fill="hold">
                                          <p:stCondLst>
                                            <p:cond delay="0"/>
                                          </p:stCondLst>
                                        </p:cTn>
                                        <p:tgtEl>
                                          <p:spTgt spid="235"/>
                                        </p:tgtEl>
                                        <p:attrNameLst>
                                          <p:attrName>style.visibility</p:attrName>
                                        </p:attrNameLst>
                                      </p:cBhvr>
                                      <p:to>
                                        <p:strVal val="visible"/>
                                      </p:to>
                                    </p:set>
                                    <p:anim calcmode="lin" valueType="num">
                                      <p:cBhvr>
                                        <p:cTn id="7" dur="500" fill="hold"/>
                                        <p:tgtEl>
                                          <p:spTgt spid="235"/>
                                        </p:tgtEl>
                                        <p:attrNameLst>
                                          <p:attrName>ppt_w</p:attrName>
                                        </p:attrNameLst>
                                      </p:cBhvr>
                                      <p:tavLst>
                                        <p:tav tm="0">
                                          <p:val>
                                            <p:fltVal val="0"/>
                                          </p:val>
                                        </p:tav>
                                        <p:tav tm="100000">
                                          <p:val>
                                            <p:strVal val="#ppt_w"/>
                                          </p:val>
                                        </p:tav>
                                      </p:tavLst>
                                    </p:anim>
                                    <p:anim calcmode="lin" valueType="num">
                                      <p:cBhvr>
                                        <p:cTn id="8" dur="500" fill="hold"/>
                                        <p:tgtEl>
                                          <p:spTgt spid="235"/>
                                        </p:tgtEl>
                                        <p:attrNameLst>
                                          <p:attrName>ppt_h</p:attrName>
                                        </p:attrNameLst>
                                      </p:cBhvr>
                                      <p:tavLst>
                                        <p:tav tm="0">
                                          <p:val>
                                            <p:fltVal val="0"/>
                                          </p:val>
                                        </p:tav>
                                        <p:tav tm="100000">
                                          <p:val>
                                            <p:strVal val="#ppt_h"/>
                                          </p:val>
                                        </p:tav>
                                      </p:tavLst>
                                    </p:anim>
                                    <p:animEffect transition="in" filter="fade">
                                      <p:cBhvr>
                                        <p:cTn id="9" dur="500"/>
                                        <p:tgtEl>
                                          <p:spTgt spid="235"/>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240"/>
                                        </p:tgtEl>
                                        <p:attrNameLst>
                                          <p:attrName>style.visibility</p:attrName>
                                        </p:attrNameLst>
                                      </p:cBhvr>
                                      <p:to>
                                        <p:strVal val="visible"/>
                                      </p:to>
                                    </p:set>
                                    <p:anim calcmode="lin" valueType="num">
                                      <p:cBhvr>
                                        <p:cTn id="12" dur="500" fill="hold"/>
                                        <p:tgtEl>
                                          <p:spTgt spid="240"/>
                                        </p:tgtEl>
                                        <p:attrNameLst>
                                          <p:attrName>ppt_w</p:attrName>
                                        </p:attrNameLst>
                                      </p:cBhvr>
                                      <p:tavLst>
                                        <p:tav tm="0">
                                          <p:val>
                                            <p:fltVal val="0"/>
                                          </p:val>
                                        </p:tav>
                                        <p:tav tm="100000">
                                          <p:val>
                                            <p:strVal val="#ppt_w"/>
                                          </p:val>
                                        </p:tav>
                                      </p:tavLst>
                                    </p:anim>
                                    <p:anim calcmode="lin" valueType="num">
                                      <p:cBhvr>
                                        <p:cTn id="13" dur="500" fill="hold"/>
                                        <p:tgtEl>
                                          <p:spTgt spid="240"/>
                                        </p:tgtEl>
                                        <p:attrNameLst>
                                          <p:attrName>ppt_h</p:attrName>
                                        </p:attrNameLst>
                                      </p:cBhvr>
                                      <p:tavLst>
                                        <p:tav tm="0">
                                          <p:val>
                                            <p:fltVal val="0"/>
                                          </p:val>
                                        </p:tav>
                                        <p:tav tm="100000">
                                          <p:val>
                                            <p:strVal val="#ppt_h"/>
                                          </p:val>
                                        </p:tav>
                                      </p:tavLst>
                                    </p:anim>
                                    <p:animEffect transition="in" filter="fade">
                                      <p:cBhvr>
                                        <p:cTn id="14" dur="500"/>
                                        <p:tgtEl>
                                          <p:spTgt spid="240"/>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241"/>
                                        </p:tgtEl>
                                        <p:attrNameLst>
                                          <p:attrName>style.visibility</p:attrName>
                                        </p:attrNameLst>
                                      </p:cBhvr>
                                      <p:to>
                                        <p:strVal val="visible"/>
                                      </p:to>
                                    </p:set>
                                    <p:anim calcmode="lin" valueType="num">
                                      <p:cBhvr>
                                        <p:cTn id="17" dur="500" fill="hold"/>
                                        <p:tgtEl>
                                          <p:spTgt spid="241"/>
                                        </p:tgtEl>
                                        <p:attrNameLst>
                                          <p:attrName>ppt_w</p:attrName>
                                        </p:attrNameLst>
                                      </p:cBhvr>
                                      <p:tavLst>
                                        <p:tav tm="0">
                                          <p:val>
                                            <p:fltVal val="0"/>
                                          </p:val>
                                        </p:tav>
                                        <p:tav tm="100000">
                                          <p:val>
                                            <p:strVal val="#ppt_w"/>
                                          </p:val>
                                        </p:tav>
                                      </p:tavLst>
                                    </p:anim>
                                    <p:anim calcmode="lin" valueType="num">
                                      <p:cBhvr>
                                        <p:cTn id="18" dur="500" fill="hold"/>
                                        <p:tgtEl>
                                          <p:spTgt spid="241"/>
                                        </p:tgtEl>
                                        <p:attrNameLst>
                                          <p:attrName>ppt_h</p:attrName>
                                        </p:attrNameLst>
                                      </p:cBhvr>
                                      <p:tavLst>
                                        <p:tav tm="0">
                                          <p:val>
                                            <p:fltVal val="0"/>
                                          </p:val>
                                        </p:tav>
                                        <p:tav tm="100000">
                                          <p:val>
                                            <p:strVal val="#ppt_h"/>
                                          </p:val>
                                        </p:tav>
                                      </p:tavLst>
                                    </p:anim>
                                    <p:animEffect transition="in" filter="fade">
                                      <p:cBhvr>
                                        <p:cTn id="19" dur="500"/>
                                        <p:tgtEl>
                                          <p:spTgt spid="241"/>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242"/>
                                        </p:tgtEl>
                                        <p:attrNameLst>
                                          <p:attrName>style.visibility</p:attrName>
                                        </p:attrNameLst>
                                      </p:cBhvr>
                                      <p:to>
                                        <p:strVal val="visible"/>
                                      </p:to>
                                    </p:set>
                                    <p:anim calcmode="lin" valueType="num">
                                      <p:cBhvr>
                                        <p:cTn id="22" dur="500" fill="hold"/>
                                        <p:tgtEl>
                                          <p:spTgt spid="242"/>
                                        </p:tgtEl>
                                        <p:attrNameLst>
                                          <p:attrName>ppt_w</p:attrName>
                                        </p:attrNameLst>
                                      </p:cBhvr>
                                      <p:tavLst>
                                        <p:tav tm="0">
                                          <p:val>
                                            <p:fltVal val="0"/>
                                          </p:val>
                                        </p:tav>
                                        <p:tav tm="100000">
                                          <p:val>
                                            <p:strVal val="#ppt_w"/>
                                          </p:val>
                                        </p:tav>
                                      </p:tavLst>
                                    </p:anim>
                                    <p:anim calcmode="lin" valueType="num">
                                      <p:cBhvr>
                                        <p:cTn id="23" dur="500" fill="hold"/>
                                        <p:tgtEl>
                                          <p:spTgt spid="242"/>
                                        </p:tgtEl>
                                        <p:attrNameLst>
                                          <p:attrName>ppt_h</p:attrName>
                                        </p:attrNameLst>
                                      </p:cBhvr>
                                      <p:tavLst>
                                        <p:tav tm="0">
                                          <p:val>
                                            <p:fltVal val="0"/>
                                          </p:val>
                                        </p:tav>
                                        <p:tav tm="100000">
                                          <p:val>
                                            <p:strVal val="#ppt_h"/>
                                          </p:val>
                                        </p:tav>
                                      </p:tavLst>
                                    </p:anim>
                                    <p:animEffect transition="in" filter="fade">
                                      <p:cBhvr>
                                        <p:cTn id="24" dur="500"/>
                                        <p:tgtEl>
                                          <p:spTgt spid="242"/>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243"/>
                                        </p:tgtEl>
                                        <p:attrNameLst>
                                          <p:attrName>style.visibility</p:attrName>
                                        </p:attrNameLst>
                                      </p:cBhvr>
                                      <p:to>
                                        <p:strVal val="visible"/>
                                      </p:to>
                                    </p:set>
                                    <p:anim calcmode="lin" valueType="num">
                                      <p:cBhvr>
                                        <p:cTn id="27" dur="500" fill="hold"/>
                                        <p:tgtEl>
                                          <p:spTgt spid="243"/>
                                        </p:tgtEl>
                                        <p:attrNameLst>
                                          <p:attrName>ppt_w</p:attrName>
                                        </p:attrNameLst>
                                      </p:cBhvr>
                                      <p:tavLst>
                                        <p:tav tm="0">
                                          <p:val>
                                            <p:fltVal val="0"/>
                                          </p:val>
                                        </p:tav>
                                        <p:tav tm="100000">
                                          <p:val>
                                            <p:strVal val="#ppt_w"/>
                                          </p:val>
                                        </p:tav>
                                      </p:tavLst>
                                    </p:anim>
                                    <p:anim calcmode="lin" valueType="num">
                                      <p:cBhvr>
                                        <p:cTn id="28" dur="500" fill="hold"/>
                                        <p:tgtEl>
                                          <p:spTgt spid="243"/>
                                        </p:tgtEl>
                                        <p:attrNameLst>
                                          <p:attrName>ppt_h</p:attrName>
                                        </p:attrNameLst>
                                      </p:cBhvr>
                                      <p:tavLst>
                                        <p:tav tm="0">
                                          <p:val>
                                            <p:fltVal val="0"/>
                                          </p:val>
                                        </p:tav>
                                        <p:tav tm="100000">
                                          <p:val>
                                            <p:strVal val="#ppt_h"/>
                                          </p:val>
                                        </p:tav>
                                      </p:tavLst>
                                    </p:anim>
                                    <p:animEffect transition="in" filter="fade">
                                      <p:cBhvr>
                                        <p:cTn id="29" dur="500"/>
                                        <p:tgtEl>
                                          <p:spTgt spid="243"/>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244"/>
                                        </p:tgtEl>
                                        <p:attrNameLst>
                                          <p:attrName>style.visibility</p:attrName>
                                        </p:attrNameLst>
                                      </p:cBhvr>
                                      <p:to>
                                        <p:strVal val="visible"/>
                                      </p:to>
                                    </p:set>
                                    <p:anim calcmode="lin" valueType="num">
                                      <p:cBhvr>
                                        <p:cTn id="32" dur="500" fill="hold"/>
                                        <p:tgtEl>
                                          <p:spTgt spid="244"/>
                                        </p:tgtEl>
                                        <p:attrNameLst>
                                          <p:attrName>ppt_w</p:attrName>
                                        </p:attrNameLst>
                                      </p:cBhvr>
                                      <p:tavLst>
                                        <p:tav tm="0">
                                          <p:val>
                                            <p:fltVal val="0"/>
                                          </p:val>
                                        </p:tav>
                                        <p:tav tm="100000">
                                          <p:val>
                                            <p:strVal val="#ppt_w"/>
                                          </p:val>
                                        </p:tav>
                                      </p:tavLst>
                                    </p:anim>
                                    <p:anim calcmode="lin" valueType="num">
                                      <p:cBhvr>
                                        <p:cTn id="33" dur="500" fill="hold"/>
                                        <p:tgtEl>
                                          <p:spTgt spid="244"/>
                                        </p:tgtEl>
                                        <p:attrNameLst>
                                          <p:attrName>ppt_h</p:attrName>
                                        </p:attrNameLst>
                                      </p:cBhvr>
                                      <p:tavLst>
                                        <p:tav tm="0">
                                          <p:val>
                                            <p:fltVal val="0"/>
                                          </p:val>
                                        </p:tav>
                                        <p:tav tm="100000">
                                          <p:val>
                                            <p:strVal val="#ppt_h"/>
                                          </p:val>
                                        </p:tav>
                                      </p:tavLst>
                                    </p:anim>
                                    <p:animEffect transition="in" filter="fade">
                                      <p:cBhvr>
                                        <p:cTn id="34" dur="500"/>
                                        <p:tgtEl>
                                          <p:spTgt spid="244"/>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52"/>
                                        </p:tgtEl>
                                        <p:attrNameLst>
                                          <p:attrName>style.visibility</p:attrName>
                                        </p:attrNameLst>
                                      </p:cBhvr>
                                      <p:to>
                                        <p:strVal val="visible"/>
                                      </p:to>
                                    </p:set>
                                    <p:anim calcmode="lin" valueType="num">
                                      <p:cBhvr>
                                        <p:cTn id="37" dur="500" fill="hold"/>
                                        <p:tgtEl>
                                          <p:spTgt spid="252"/>
                                        </p:tgtEl>
                                        <p:attrNameLst>
                                          <p:attrName>ppt_w</p:attrName>
                                        </p:attrNameLst>
                                      </p:cBhvr>
                                      <p:tavLst>
                                        <p:tav tm="0">
                                          <p:val>
                                            <p:fltVal val="0"/>
                                          </p:val>
                                        </p:tav>
                                        <p:tav tm="100000">
                                          <p:val>
                                            <p:strVal val="#ppt_w"/>
                                          </p:val>
                                        </p:tav>
                                      </p:tavLst>
                                    </p:anim>
                                    <p:anim calcmode="lin" valueType="num">
                                      <p:cBhvr>
                                        <p:cTn id="38" dur="500" fill="hold"/>
                                        <p:tgtEl>
                                          <p:spTgt spid="252"/>
                                        </p:tgtEl>
                                        <p:attrNameLst>
                                          <p:attrName>ppt_h</p:attrName>
                                        </p:attrNameLst>
                                      </p:cBhvr>
                                      <p:tavLst>
                                        <p:tav tm="0">
                                          <p:val>
                                            <p:fltVal val="0"/>
                                          </p:val>
                                        </p:tav>
                                        <p:tav tm="100000">
                                          <p:val>
                                            <p:strVal val="#ppt_h"/>
                                          </p:val>
                                        </p:tav>
                                      </p:tavLst>
                                    </p:anim>
                                    <p:animEffect transition="in" filter="fade">
                                      <p:cBhvr>
                                        <p:cTn id="39" dur="500"/>
                                        <p:tgtEl>
                                          <p:spTgt spid="252"/>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59"/>
                                        </p:tgtEl>
                                        <p:attrNameLst>
                                          <p:attrName>style.visibility</p:attrName>
                                        </p:attrNameLst>
                                      </p:cBhvr>
                                      <p:to>
                                        <p:strVal val="visible"/>
                                      </p:to>
                                    </p:set>
                                    <p:anim calcmode="lin" valueType="num">
                                      <p:cBhvr>
                                        <p:cTn id="42" dur="500" fill="hold"/>
                                        <p:tgtEl>
                                          <p:spTgt spid="259"/>
                                        </p:tgtEl>
                                        <p:attrNameLst>
                                          <p:attrName>ppt_w</p:attrName>
                                        </p:attrNameLst>
                                      </p:cBhvr>
                                      <p:tavLst>
                                        <p:tav tm="0">
                                          <p:val>
                                            <p:fltVal val="0"/>
                                          </p:val>
                                        </p:tav>
                                        <p:tav tm="100000">
                                          <p:val>
                                            <p:strVal val="#ppt_w"/>
                                          </p:val>
                                        </p:tav>
                                      </p:tavLst>
                                    </p:anim>
                                    <p:anim calcmode="lin" valueType="num">
                                      <p:cBhvr>
                                        <p:cTn id="43" dur="500" fill="hold"/>
                                        <p:tgtEl>
                                          <p:spTgt spid="259"/>
                                        </p:tgtEl>
                                        <p:attrNameLst>
                                          <p:attrName>ppt_h</p:attrName>
                                        </p:attrNameLst>
                                      </p:cBhvr>
                                      <p:tavLst>
                                        <p:tav tm="0">
                                          <p:val>
                                            <p:fltVal val="0"/>
                                          </p:val>
                                        </p:tav>
                                        <p:tav tm="100000">
                                          <p:val>
                                            <p:strVal val="#ppt_h"/>
                                          </p:val>
                                        </p:tav>
                                      </p:tavLst>
                                    </p:anim>
                                    <p:animEffect transition="in" filter="fade">
                                      <p:cBhvr>
                                        <p:cTn id="44" dur="500"/>
                                        <p:tgtEl>
                                          <p:spTgt spid="259"/>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66"/>
                                        </p:tgtEl>
                                        <p:attrNameLst>
                                          <p:attrName>style.visibility</p:attrName>
                                        </p:attrNameLst>
                                      </p:cBhvr>
                                      <p:to>
                                        <p:strVal val="visible"/>
                                      </p:to>
                                    </p:set>
                                    <p:anim calcmode="lin" valueType="num">
                                      <p:cBhvr>
                                        <p:cTn id="47" dur="500" fill="hold"/>
                                        <p:tgtEl>
                                          <p:spTgt spid="266"/>
                                        </p:tgtEl>
                                        <p:attrNameLst>
                                          <p:attrName>ppt_w</p:attrName>
                                        </p:attrNameLst>
                                      </p:cBhvr>
                                      <p:tavLst>
                                        <p:tav tm="0">
                                          <p:val>
                                            <p:fltVal val="0"/>
                                          </p:val>
                                        </p:tav>
                                        <p:tav tm="100000">
                                          <p:val>
                                            <p:strVal val="#ppt_w"/>
                                          </p:val>
                                        </p:tav>
                                      </p:tavLst>
                                    </p:anim>
                                    <p:anim calcmode="lin" valueType="num">
                                      <p:cBhvr>
                                        <p:cTn id="48" dur="500" fill="hold"/>
                                        <p:tgtEl>
                                          <p:spTgt spid="266"/>
                                        </p:tgtEl>
                                        <p:attrNameLst>
                                          <p:attrName>ppt_h</p:attrName>
                                        </p:attrNameLst>
                                      </p:cBhvr>
                                      <p:tavLst>
                                        <p:tav tm="0">
                                          <p:val>
                                            <p:fltVal val="0"/>
                                          </p:val>
                                        </p:tav>
                                        <p:tav tm="100000">
                                          <p:val>
                                            <p:strVal val="#ppt_h"/>
                                          </p:val>
                                        </p:tav>
                                      </p:tavLst>
                                    </p:anim>
                                    <p:animEffect transition="in" filter="fade">
                                      <p:cBhvr>
                                        <p:cTn id="49" dur="500"/>
                                        <p:tgtEl>
                                          <p:spTgt spid="266"/>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73"/>
                                        </p:tgtEl>
                                        <p:attrNameLst>
                                          <p:attrName>style.visibility</p:attrName>
                                        </p:attrNameLst>
                                      </p:cBhvr>
                                      <p:to>
                                        <p:strVal val="visible"/>
                                      </p:to>
                                    </p:set>
                                    <p:anim calcmode="lin" valueType="num">
                                      <p:cBhvr>
                                        <p:cTn id="52" dur="500" fill="hold"/>
                                        <p:tgtEl>
                                          <p:spTgt spid="273"/>
                                        </p:tgtEl>
                                        <p:attrNameLst>
                                          <p:attrName>ppt_w</p:attrName>
                                        </p:attrNameLst>
                                      </p:cBhvr>
                                      <p:tavLst>
                                        <p:tav tm="0">
                                          <p:val>
                                            <p:fltVal val="0"/>
                                          </p:val>
                                        </p:tav>
                                        <p:tav tm="100000">
                                          <p:val>
                                            <p:strVal val="#ppt_w"/>
                                          </p:val>
                                        </p:tav>
                                      </p:tavLst>
                                    </p:anim>
                                    <p:anim calcmode="lin" valueType="num">
                                      <p:cBhvr>
                                        <p:cTn id="53" dur="500" fill="hold"/>
                                        <p:tgtEl>
                                          <p:spTgt spid="273"/>
                                        </p:tgtEl>
                                        <p:attrNameLst>
                                          <p:attrName>ppt_h</p:attrName>
                                        </p:attrNameLst>
                                      </p:cBhvr>
                                      <p:tavLst>
                                        <p:tav tm="0">
                                          <p:val>
                                            <p:fltVal val="0"/>
                                          </p:val>
                                        </p:tav>
                                        <p:tav tm="100000">
                                          <p:val>
                                            <p:strVal val="#ppt_h"/>
                                          </p:val>
                                        </p:tav>
                                      </p:tavLst>
                                    </p:anim>
                                    <p:animEffect transition="in" filter="fade">
                                      <p:cBhvr>
                                        <p:cTn id="54" dur="500"/>
                                        <p:tgtEl>
                                          <p:spTgt spid="273"/>
                                        </p:tgtEl>
                                      </p:cBhvr>
                                    </p:animEffect>
                                  </p:childTnLst>
                                </p:cTn>
                              </p:par>
                              <p:par>
                                <p:cTn id="55" presetID="53" presetClass="entr" presetSubtype="16" fill="hold" grpId="0" nodeType="withEffect">
                                  <p:stCondLst>
                                    <p:cond delay="1250"/>
                                  </p:stCondLst>
                                  <p:childTnLst>
                                    <p:set>
                                      <p:cBhvr>
                                        <p:cTn id="56" dur="1" fill="hold">
                                          <p:stCondLst>
                                            <p:cond delay="0"/>
                                          </p:stCondLst>
                                        </p:cTn>
                                        <p:tgtEl>
                                          <p:spTgt spid="286"/>
                                        </p:tgtEl>
                                        <p:attrNameLst>
                                          <p:attrName>style.visibility</p:attrName>
                                        </p:attrNameLst>
                                      </p:cBhvr>
                                      <p:to>
                                        <p:strVal val="visible"/>
                                      </p:to>
                                    </p:set>
                                    <p:anim calcmode="lin" valueType="num">
                                      <p:cBhvr>
                                        <p:cTn id="57" dur="500" fill="hold"/>
                                        <p:tgtEl>
                                          <p:spTgt spid="286"/>
                                        </p:tgtEl>
                                        <p:attrNameLst>
                                          <p:attrName>ppt_w</p:attrName>
                                        </p:attrNameLst>
                                      </p:cBhvr>
                                      <p:tavLst>
                                        <p:tav tm="0">
                                          <p:val>
                                            <p:fltVal val="0"/>
                                          </p:val>
                                        </p:tav>
                                        <p:tav tm="100000">
                                          <p:val>
                                            <p:strVal val="#ppt_w"/>
                                          </p:val>
                                        </p:tav>
                                      </p:tavLst>
                                    </p:anim>
                                    <p:anim calcmode="lin" valueType="num">
                                      <p:cBhvr>
                                        <p:cTn id="58" dur="500" fill="hold"/>
                                        <p:tgtEl>
                                          <p:spTgt spid="286"/>
                                        </p:tgtEl>
                                        <p:attrNameLst>
                                          <p:attrName>ppt_h</p:attrName>
                                        </p:attrNameLst>
                                      </p:cBhvr>
                                      <p:tavLst>
                                        <p:tav tm="0">
                                          <p:val>
                                            <p:fltVal val="0"/>
                                          </p:val>
                                        </p:tav>
                                        <p:tav tm="100000">
                                          <p:val>
                                            <p:strVal val="#ppt_h"/>
                                          </p:val>
                                        </p:tav>
                                      </p:tavLst>
                                    </p:anim>
                                    <p:animEffect transition="in" filter="fade">
                                      <p:cBhvr>
                                        <p:cTn id="59" dur="500"/>
                                        <p:tgtEl>
                                          <p:spTgt spid="286"/>
                                        </p:tgtEl>
                                      </p:cBhvr>
                                    </p:animEffect>
                                  </p:childTnLst>
                                </p:cTn>
                              </p:par>
                              <p:par>
                                <p:cTn id="60" presetID="53" presetClass="entr" presetSubtype="16" fill="hold" grpId="0" nodeType="withEffect">
                                  <p:stCondLst>
                                    <p:cond delay="1250"/>
                                  </p:stCondLst>
                                  <p:childTnLst>
                                    <p:set>
                                      <p:cBhvr>
                                        <p:cTn id="61" dur="1" fill="hold">
                                          <p:stCondLst>
                                            <p:cond delay="0"/>
                                          </p:stCondLst>
                                        </p:cTn>
                                        <p:tgtEl>
                                          <p:spTgt spid="293"/>
                                        </p:tgtEl>
                                        <p:attrNameLst>
                                          <p:attrName>style.visibility</p:attrName>
                                        </p:attrNameLst>
                                      </p:cBhvr>
                                      <p:to>
                                        <p:strVal val="visible"/>
                                      </p:to>
                                    </p:set>
                                    <p:anim calcmode="lin" valueType="num">
                                      <p:cBhvr>
                                        <p:cTn id="62" dur="500" fill="hold"/>
                                        <p:tgtEl>
                                          <p:spTgt spid="293"/>
                                        </p:tgtEl>
                                        <p:attrNameLst>
                                          <p:attrName>ppt_w</p:attrName>
                                        </p:attrNameLst>
                                      </p:cBhvr>
                                      <p:tavLst>
                                        <p:tav tm="0">
                                          <p:val>
                                            <p:fltVal val="0"/>
                                          </p:val>
                                        </p:tav>
                                        <p:tav tm="100000">
                                          <p:val>
                                            <p:strVal val="#ppt_w"/>
                                          </p:val>
                                        </p:tav>
                                      </p:tavLst>
                                    </p:anim>
                                    <p:anim calcmode="lin" valueType="num">
                                      <p:cBhvr>
                                        <p:cTn id="63" dur="500" fill="hold"/>
                                        <p:tgtEl>
                                          <p:spTgt spid="293"/>
                                        </p:tgtEl>
                                        <p:attrNameLst>
                                          <p:attrName>ppt_h</p:attrName>
                                        </p:attrNameLst>
                                      </p:cBhvr>
                                      <p:tavLst>
                                        <p:tav tm="0">
                                          <p:val>
                                            <p:fltVal val="0"/>
                                          </p:val>
                                        </p:tav>
                                        <p:tav tm="100000">
                                          <p:val>
                                            <p:strVal val="#ppt_h"/>
                                          </p:val>
                                        </p:tav>
                                      </p:tavLst>
                                    </p:anim>
                                    <p:animEffect transition="in" filter="fade">
                                      <p:cBhvr>
                                        <p:cTn id="64" dur="500"/>
                                        <p:tgtEl>
                                          <p:spTgt spid="293"/>
                                        </p:tgtEl>
                                      </p:cBhvr>
                                    </p:animEffect>
                                  </p:childTnLst>
                                </p:cTn>
                              </p:par>
                              <p:par>
                                <p:cTn id="65" presetID="53" presetClass="entr" presetSubtype="16" fill="hold" grpId="0" nodeType="withEffect">
                                  <p:stCondLst>
                                    <p:cond delay="1250"/>
                                  </p:stCondLst>
                                  <p:childTnLst>
                                    <p:set>
                                      <p:cBhvr>
                                        <p:cTn id="66" dur="1" fill="hold">
                                          <p:stCondLst>
                                            <p:cond delay="0"/>
                                          </p:stCondLst>
                                        </p:cTn>
                                        <p:tgtEl>
                                          <p:spTgt spid="297"/>
                                        </p:tgtEl>
                                        <p:attrNameLst>
                                          <p:attrName>style.visibility</p:attrName>
                                        </p:attrNameLst>
                                      </p:cBhvr>
                                      <p:to>
                                        <p:strVal val="visible"/>
                                      </p:to>
                                    </p:set>
                                    <p:anim calcmode="lin" valueType="num">
                                      <p:cBhvr>
                                        <p:cTn id="67" dur="500" fill="hold"/>
                                        <p:tgtEl>
                                          <p:spTgt spid="297"/>
                                        </p:tgtEl>
                                        <p:attrNameLst>
                                          <p:attrName>ppt_w</p:attrName>
                                        </p:attrNameLst>
                                      </p:cBhvr>
                                      <p:tavLst>
                                        <p:tav tm="0">
                                          <p:val>
                                            <p:fltVal val="0"/>
                                          </p:val>
                                        </p:tav>
                                        <p:tav tm="100000">
                                          <p:val>
                                            <p:strVal val="#ppt_w"/>
                                          </p:val>
                                        </p:tav>
                                      </p:tavLst>
                                    </p:anim>
                                    <p:anim calcmode="lin" valueType="num">
                                      <p:cBhvr>
                                        <p:cTn id="68" dur="500" fill="hold"/>
                                        <p:tgtEl>
                                          <p:spTgt spid="297"/>
                                        </p:tgtEl>
                                        <p:attrNameLst>
                                          <p:attrName>ppt_h</p:attrName>
                                        </p:attrNameLst>
                                      </p:cBhvr>
                                      <p:tavLst>
                                        <p:tav tm="0">
                                          <p:val>
                                            <p:fltVal val="0"/>
                                          </p:val>
                                        </p:tav>
                                        <p:tav tm="100000">
                                          <p:val>
                                            <p:strVal val="#ppt_h"/>
                                          </p:val>
                                        </p:tav>
                                      </p:tavLst>
                                    </p:anim>
                                    <p:animEffect transition="in" filter="fade">
                                      <p:cBhvr>
                                        <p:cTn id="69" dur="500"/>
                                        <p:tgtEl>
                                          <p:spTgt spid="297"/>
                                        </p:tgtEl>
                                      </p:cBhvr>
                                    </p:animEffect>
                                  </p:childTnLst>
                                </p:cTn>
                              </p:par>
                              <p:par>
                                <p:cTn id="70" presetID="53" presetClass="entr" presetSubtype="16" fill="hold" grpId="0" nodeType="withEffect">
                                  <p:stCondLst>
                                    <p:cond delay="1250"/>
                                  </p:stCondLst>
                                  <p:childTnLst>
                                    <p:set>
                                      <p:cBhvr>
                                        <p:cTn id="71" dur="1" fill="hold">
                                          <p:stCondLst>
                                            <p:cond delay="0"/>
                                          </p:stCondLst>
                                        </p:cTn>
                                        <p:tgtEl>
                                          <p:spTgt spid="304"/>
                                        </p:tgtEl>
                                        <p:attrNameLst>
                                          <p:attrName>style.visibility</p:attrName>
                                        </p:attrNameLst>
                                      </p:cBhvr>
                                      <p:to>
                                        <p:strVal val="visible"/>
                                      </p:to>
                                    </p:set>
                                    <p:anim calcmode="lin" valueType="num">
                                      <p:cBhvr>
                                        <p:cTn id="72" dur="500" fill="hold"/>
                                        <p:tgtEl>
                                          <p:spTgt spid="304"/>
                                        </p:tgtEl>
                                        <p:attrNameLst>
                                          <p:attrName>ppt_w</p:attrName>
                                        </p:attrNameLst>
                                      </p:cBhvr>
                                      <p:tavLst>
                                        <p:tav tm="0">
                                          <p:val>
                                            <p:fltVal val="0"/>
                                          </p:val>
                                        </p:tav>
                                        <p:tav tm="100000">
                                          <p:val>
                                            <p:strVal val="#ppt_w"/>
                                          </p:val>
                                        </p:tav>
                                      </p:tavLst>
                                    </p:anim>
                                    <p:anim calcmode="lin" valueType="num">
                                      <p:cBhvr>
                                        <p:cTn id="73" dur="500" fill="hold"/>
                                        <p:tgtEl>
                                          <p:spTgt spid="304"/>
                                        </p:tgtEl>
                                        <p:attrNameLst>
                                          <p:attrName>ppt_h</p:attrName>
                                        </p:attrNameLst>
                                      </p:cBhvr>
                                      <p:tavLst>
                                        <p:tav tm="0">
                                          <p:val>
                                            <p:fltVal val="0"/>
                                          </p:val>
                                        </p:tav>
                                        <p:tav tm="100000">
                                          <p:val>
                                            <p:strVal val="#ppt_h"/>
                                          </p:val>
                                        </p:tav>
                                      </p:tavLst>
                                    </p:anim>
                                    <p:animEffect transition="in" filter="fade">
                                      <p:cBhvr>
                                        <p:cTn id="74" dur="500"/>
                                        <p:tgtEl>
                                          <p:spTgt spid="304"/>
                                        </p:tgtEl>
                                      </p:cBhvr>
                                    </p:animEffect>
                                  </p:childTnLst>
                                </p:cTn>
                              </p:par>
                              <p:par>
                                <p:cTn id="75" presetID="53" presetClass="entr" presetSubtype="16" fill="hold" grpId="0" nodeType="withEffect">
                                  <p:stCondLst>
                                    <p:cond delay="1250"/>
                                  </p:stCondLst>
                                  <p:childTnLst>
                                    <p:set>
                                      <p:cBhvr>
                                        <p:cTn id="76" dur="1" fill="hold">
                                          <p:stCondLst>
                                            <p:cond delay="0"/>
                                          </p:stCondLst>
                                        </p:cTn>
                                        <p:tgtEl>
                                          <p:spTgt spid="311"/>
                                        </p:tgtEl>
                                        <p:attrNameLst>
                                          <p:attrName>style.visibility</p:attrName>
                                        </p:attrNameLst>
                                      </p:cBhvr>
                                      <p:to>
                                        <p:strVal val="visible"/>
                                      </p:to>
                                    </p:set>
                                    <p:anim calcmode="lin" valueType="num">
                                      <p:cBhvr>
                                        <p:cTn id="77" dur="500" fill="hold"/>
                                        <p:tgtEl>
                                          <p:spTgt spid="311"/>
                                        </p:tgtEl>
                                        <p:attrNameLst>
                                          <p:attrName>ppt_w</p:attrName>
                                        </p:attrNameLst>
                                      </p:cBhvr>
                                      <p:tavLst>
                                        <p:tav tm="0">
                                          <p:val>
                                            <p:fltVal val="0"/>
                                          </p:val>
                                        </p:tav>
                                        <p:tav tm="100000">
                                          <p:val>
                                            <p:strVal val="#ppt_w"/>
                                          </p:val>
                                        </p:tav>
                                      </p:tavLst>
                                    </p:anim>
                                    <p:anim calcmode="lin" valueType="num">
                                      <p:cBhvr>
                                        <p:cTn id="78" dur="500" fill="hold"/>
                                        <p:tgtEl>
                                          <p:spTgt spid="311"/>
                                        </p:tgtEl>
                                        <p:attrNameLst>
                                          <p:attrName>ppt_h</p:attrName>
                                        </p:attrNameLst>
                                      </p:cBhvr>
                                      <p:tavLst>
                                        <p:tav tm="0">
                                          <p:val>
                                            <p:fltVal val="0"/>
                                          </p:val>
                                        </p:tav>
                                        <p:tav tm="100000">
                                          <p:val>
                                            <p:strVal val="#ppt_h"/>
                                          </p:val>
                                        </p:tav>
                                      </p:tavLst>
                                    </p:anim>
                                    <p:animEffect transition="in" filter="fade">
                                      <p:cBhvr>
                                        <p:cTn id="79" dur="500"/>
                                        <p:tgtEl>
                                          <p:spTgt spid="311"/>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318"/>
                                        </p:tgtEl>
                                        <p:attrNameLst>
                                          <p:attrName>style.visibility</p:attrName>
                                        </p:attrNameLst>
                                      </p:cBhvr>
                                      <p:to>
                                        <p:strVal val="visible"/>
                                      </p:to>
                                    </p:set>
                                    <p:anim calcmode="lin" valueType="num">
                                      <p:cBhvr>
                                        <p:cTn id="82" dur="500" fill="hold"/>
                                        <p:tgtEl>
                                          <p:spTgt spid="318"/>
                                        </p:tgtEl>
                                        <p:attrNameLst>
                                          <p:attrName>ppt_w</p:attrName>
                                        </p:attrNameLst>
                                      </p:cBhvr>
                                      <p:tavLst>
                                        <p:tav tm="0">
                                          <p:val>
                                            <p:fltVal val="0"/>
                                          </p:val>
                                        </p:tav>
                                        <p:tav tm="100000">
                                          <p:val>
                                            <p:strVal val="#ppt_w"/>
                                          </p:val>
                                        </p:tav>
                                      </p:tavLst>
                                    </p:anim>
                                    <p:anim calcmode="lin" valueType="num">
                                      <p:cBhvr>
                                        <p:cTn id="83" dur="500" fill="hold"/>
                                        <p:tgtEl>
                                          <p:spTgt spid="318"/>
                                        </p:tgtEl>
                                        <p:attrNameLst>
                                          <p:attrName>ppt_h</p:attrName>
                                        </p:attrNameLst>
                                      </p:cBhvr>
                                      <p:tavLst>
                                        <p:tav tm="0">
                                          <p:val>
                                            <p:fltVal val="0"/>
                                          </p:val>
                                        </p:tav>
                                        <p:tav tm="100000">
                                          <p:val>
                                            <p:strVal val="#ppt_h"/>
                                          </p:val>
                                        </p:tav>
                                      </p:tavLst>
                                    </p:anim>
                                    <p:animEffect transition="in" filter="fade">
                                      <p:cBhvr>
                                        <p:cTn id="84" dur="500"/>
                                        <p:tgtEl>
                                          <p:spTgt spid="318"/>
                                        </p:tgtEl>
                                      </p:cBhvr>
                                    </p:animEffect>
                                  </p:childTnLst>
                                </p:cTn>
                              </p:par>
                              <p:par>
                                <p:cTn id="85" presetID="53" presetClass="entr" presetSubtype="16" fill="hold" grpId="0" nodeType="withEffect">
                                  <p:stCondLst>
                                    <p:cond delay="1250"/>
                                  </p:stCondLst>
                                  <p:childTnLst>
                                    <p:set>
                                      <p:cBhvr>
                                        <p:cTn id="86" dur="1" fill="hold">
                                          <p:stCondLst>
                                            <p:cond delay="0"/>
                                          </p:stCondLst>
                                        </p:cTn>
                                        <p:tgtEl>
                                          <p:spTgt spid="325"/>
                                        </p:tgtEl>
                                        <p:attrNameLst>
                                          <p:attrName>style.visibility</p:attrName>
                                        </p:attrNameLst>
                                      </p:cBhvr>
                                      <p:to>
                                        <p:strVal val="visible"/>
                                      </p:to>
                                    </p:set>
                                    <p:anim calcmode="lin" valueType="num">
                                      <p:cBhvr>
                                        <p:cTn id="87" dur="500" fill="hold"/>
                                        <p:tgtEl>
                                          <p:spTgt spid="325"/>
                                        </p:tgtEl>
                                        <p:attrNameLst>
                                          <p:attrName>ppt_w</p:attrName>
                                        </p:attrNameLst>
                                      </p:cBhvr>
                                      <p:tavLst>
                                        <p:tav tm="0">
                                          <p:val>
                                            <p:fltVal val="0"/>
                                          </p:val>
                                        </p:tav>
                                        <p:tav tm="100000">
                                          <p:val>
                                            <p:strVal val="#ppt_w"/>
                                          </p:val>
                                        </p:tav>
                                      </p:tavLst>
                                    </p:anim>
                                    <p:anim calcmode="lin" valueType="num">
                                      <p:cBhvr>
                                        <p:cTn id="88" dur="500" fill="hold"/>
                                        <p:tgtEl>
                                          <p:spTgt spid="325"/>
                                        </p:tgtEl>
                                        <p:attrNameLst>
                                          <p:attrName>ppt_h</p:attrName>
                                        </p:attrNameLst>
                                      </p:cBhvr>
                                      <p:tavLst>
                                        <p:tav tm="0">
                                          <p:val>
                                            <p:fltVal val="0"/>
                                          </p:val>
                                        </p:tav>
                                        <p:tav tm="100000">
                                          <p:val>
                                            <p:strVal val="#ppt_h"/>
                                          </p:val>
                                        </p:tav>
                                      </p:tavLst>
                                    </p:anim>
                                    <p:animEffect transition="in" filter="fade">
                                      <p:cBhvr>
                                        <p:cTn id="89" dur="500"/>
                                        <p:tgtEl>
                                          <p:spTgt spid="325"/>
                                        </p:tgtEl>
                                      </p:cBhvr>
                                    </p:animEffect>
                                  </p:childTnLst>
                                </p:cTn>
                              </p:par>
                              <p:par>
                                <p:cTn id="90" presetID="53" presetClass="entr" presetSubtype="16" fill="hold" grpId="0" nodeType="withEffect">
                                  <p:stCondLst>
                                    <p:cond delay="1250"/>
                                  </p:stCondLst>
                                  <p:childTnLst>
                                    <p:set>
                                      <p:cBhvr>
                                        <p:cTn id="91" dur="1" fill="hold">
                                          <p:stCondLst>
                                            <p:cond delay="0"/>
                                          </p:stCondLst>
                                        </p:cTn>
                                        <p:tgtEl>
                                          <p:spTgt spid="332"/>
                                        </p:tgtEl>
                                        <p:attrNameLst>
                                          <p:attrName>style.visibility</p:attrName>
                                        </p:attrNameLst>
                                      </p:cBhvr>
                                      <p:to>
                                        <p:strVal val="visible"/>
                                      </p:to>
                                    </p:set>
                                    <p:anim calcmode="lin" valueType="num">
                                      <p:cBhvr>
                                        <p:cTn id="92" dur="500" fill="hold"/>
                                        <p:tgtEl>
                                          <p:spTgt spid="332"/>
                                        </p:tgtEl>
                                        <p:attrNameLst>
                                          <p:attrName>ppt_w</p:attrName>
                                        </p:attrNameLst>
                                      </p:cBhvr>
                                      <p:tavLst>
                                        <p:tav tm="0">
                                          <p:val>
                                            <p:fltVal val="0"/>
                                          </p:val>
                                        </p:tav>
                                        <p:tav tm="100000">
                                          <p:val>
                                            <p:strVal val="#ppt_w"/>
                                          </p:val>
                                        </p:tav>
                                      </p:tavLst>
                                    </p:anim>
                                    <p:anim calcmode="lin" valueType="num">
                                      <p:cBhvr>
                                        <p:cTn id="93" dur="500" fill="hold"/>
                                        <p:tgtEl>
                                          <p:spTgt spid="332"/>
                                        </p:tgtEl>
                                        <p:attrNameLst>
                                          <p:attrName>ppt_h</p:attrName>
                                        </p:attrNameLst>
                                      </p:cBhvr>
                                      <p:tavLst>
                                        <p:tav tm="0">
                                          <p:val>
                                            <p:fltVal val="0"/>
                                          </p:val>
                                        </p:tav>
                                        <p:tav tm="100000">
                                          <p:val>
                                            <p:strVal val="#ppt_h"/>
                                          </p:val>
                                        </p:tav>
                                      </p:tavLst>
                                    </p:anim>
                                    <p:animEffect transition="in" filter="fade">
                                      <p:cBhvr>
                                        <p:cTn id="94" dur="500"/>
                                        <p:tgtEl>
                                          <p:spTgt spid="332"/>
                                        </p:tgtEl>
                                      </p:cBhvr>
                                    </p:animEffect>
                                  </p:childTnLst>
                                </p:cTn>
                              </p:par>
                              <p:par>
                                <p:cTn id="95" presetID="53" presetClass="entr" presetSubtype="16" fill="hold" grpId="0" nodeType="withEffect">
                                  <p:stCondLst>
                                    <p:cond delay="1250"/>
                                  </p:stCondLst>
                                  <p:childTnLst>
                                    <p:set>
                                      <p:cBhvr>
                                        <p:cTn id="96" dur="1" fill="hold">
                                          <p:stCondLst>
                                            <p:cond delay="0"/>
                                          </p:stCondLst>
                                        </p:cTn>
                                        <p:tgtEl>
                                          <p:spTgt spid="339"/>
                                        </p:tgtEl>
                                        <p:attrNameLst>
                                          <p:attrName>style.visibility</p:attrName>
                                        </p:attrNameLst>
                                      </p:cBhvr>
                                      <p:to>
                                        <p:strVal val="visible"/>
                                      </p:to>
                                    </p:set>
                                    <p:anim calcmode="lin" valueType="num">
                                      <p:cBhvr>
                                        <p:cTn id="97" dur="500" fill="hold"/>
                                        <p:tgtEl>
                                          <p:spTgt spid="339"/>
                                        </p:tgtEl>
                                        <p:attrNameLst>
                                          <p:attrName>ppt_w</p:attrName>
                                        </p:attrNameLst>
                                      </p:cBhvr>
                                      <p:tavLst>
                                        <p:tav tm="0">
                                          <p:val>
                                            <p:fltVal val="0"/>
                                          </p:val>
                                        </p:tav>
                                        <p:tav tm="100000">
                                          <p:val>
                                            <p:strVal val="#ppt_w"/>
                                          </p:val>
                                        </p:tav>
                                      </p:tavLst>
                                    </p:anim>
                                    <p:anim calcmode="lin" valueType="num">
                                      <p:cBhvr>
                                        <p:cTn id="98" dur="500" fill="hold"/>
                                        <p:tgtEl>
                                          <p:spTgt spid="339"/>
                                        </p:tgtEl>
                                        <p:attrNameLst>
                                          <p:attrName>ppt_h</p:attrName>
                                        </p:attrNameLst>
                                      </p:cBhvr>
                                      <p:tavLst>
                                        <p:tav tm="0">
                                          <p:val>
                                            <p:fltVal val="0"/>
                                          </p:val>
                                        </p:tav>
                                        <p:tav tm="100000">
                                          <p:val>
                                            <p:strVal val="#ppt_h"/>
                                          </p:val>
                                        </p:tav>
                                      </p:tavLst>
                                    </p:anim>
                                    <p:animEffect transition="in" filter="fade">
                                      <p:cBhvr>
                                        <p:cTn id="99" dur="500"/>
                                        <p:tgtEl>
                                          <p:spTgt spid="339"/>
                                        </p:tgtEl>
                                      </p:cBhvr>
                                    </p:animEffect>
                                  </p:childTnLst>
                                </p:cTn>
                              </p:par>
                              <p:par>
                                <p:cTn id="100" presetID="53" presetClass="entr" presetSubtype="16" fill="hold" grpId="0" nodeType="withEffect">
                                  <p:stCondLst>
                                    <p:cond delay="1250"/>
                                  </p:stCondLst>
                                  <p:childTnLst>
                                    <p:set>
                                      <p:cBhvr>
                                        <p:cTn id="101" dur="1" fill="hold">
                                          <p:stCondLst>
                                            <p:cond delay="0"/>
                                          </p:stCondLst>
                                        </p:cTn>
                                        <p:tgtEl>
                                          <p:spTgt spid="341"/>
                                        </p:tgtEl>
                                        <p:attrNameLst>
                                          <p:attrName>style.visibility</p:attrName>
                                        </p:attrNameLst>
                                      </p:cBhvr>
                                      <p:to>
                                        <p:strVal val="visible"/>
                                      </p:to>
                                    </p:set>
                                    <p:anim calcmode="lin" valueType="num">
                                      <p:cBhvr>
                                        <p:cTn id="102" dur="500" fill="hold"/>
                                        <p:tgtEl>
                                          <p:spTgt spid="341"/>
                                        </p:tgtEl>
                                        <p:attrNameLst>
                                          <p:attrName>ppt_w</p:attrName>
                                        </p:attrNameLst>
                                      </p:cBhvr>
                                      <p:tavLst>
                                        <p:tav tm="0">
                                          <p:val>
                                            <p:fltVal val="0"/>
                                          </p:val>
                                        </p:tav>
                                        <p:tav tm="100000">
                                          <p:val>
                                            <p:strVal val="#ppt_w"/>
                                          </p:val>
                                        </p:tav>
                                      </p:tavLst>
                                    </p:anim>
                                    <p:anim calcmode="lin" valueType="num">
                                      <p:cBhvr>
                                        <p:cTn id="103" dur="500" fill="hold"/>
                                        <p:tgtEl>
                                          <p:spTgt spid="341"/>
                                        </p:tgtEl>
                                        <p:attrNameLst>
                                          <p:attrName>ppt_h</p:attrName>
                                        </p:attrNameLst>
                                      </p:cBhvr>
                                      <p:tavLst>
                                        <p:tav tm="0">
                                          <p:val>
                                            <p:fltVal val="0"/>
                                          </p:val>
                                        </p:tav>
                                        <p:tav tm="100000">
                                          <p:val>
                                            <p:strVal val="#ppt_h"/>
                                          </p:val>
                                        </p:tav>
                                      </p:tavLst>
                                    </p:anim>
                                    <p:animEffect transition="in" filter="fade">
                                      <p:cBhvr>
                                        <p:cTn id="104" dur="500"/>
                                        <p:tgtEl>
                                          <p:spTgt spid="341"/>
                                        </p:tgtEl>
                                      </p:cBhvr>
                                    </p:animEffect>
                                  </p:childTnLst>
                                </p:cTn>
                              </p:par>
                              <p:par>
                                <p:cTn id="105" presetID="53" presetClass="entr" presetSubtype="16" fill="hold" grpId="0" nodeType="withEffect">
                                  <p:stCondLst>
                                    <p:cond delay="1250"/>
                                  </p:stCondLst>
                                  <p:childTnLst>
                                    <p:set>
                                      <p:cBhvr>
                                        <p:cTn id="106" dur="1" fill="hold">
                                          <p:stCondLst>
                                            <p:cond delay="0"/>
                                          </p:stCondLst>
                                        </p:cTn>
                                        <p:tgtEl>
                                          <p:spTgt spid="348"/>
                                        </p:tgtEl>
                                        <p:attrNameLst>
                                          <p:attrName>style.visibility</p:attrName>
                                        </p:attrNameLst>
                                      </p:cBhvr>
                                      <p:to>
                                        <p:strVal val="visible"/>
                                      </p:to>
                                    </p:set>
                                    <p:anim calcmode="lin" valueType="num">
                                      <p:cBhvr>
                                        <p:cTn id="107" dur="500" fill="hold"/>
                                        <p:tgtEl>
                                          <p:spTgt spid="348"/>
                                        </p:tgtEl>
                                        <p:attrNameLst>
                                          <p:attrName>ppt_w</p:attrName>
                                        </p:attrNameLst>
                                      </p:cBhvr>
                                      <p:tavLst>
                                        <p:tav tm="0">
                                          <p:val>
                                            <p:fltVal val="0"/>
                                          </p:val>
                                        </p:tav>
                                        <p:tav tm="100000">
                                          <p:val>
                                            <p:strVal val="#ppt_w"/>
                                          </p:val>
                                        </p:tav>
                                      </p:tavLst>
                                    </p:anim>
                                    <p:anim calcmode="lin" valueType="num">
                                      <p:cBhvr>
                                        <p:cTn id="108" dur="500" fill="hold"/>
                                        <p:tgtEl>
                                          <p:spTgt spid="348"/>
                                        </p:tgtEl>
                                        <p:attrNameLst>
                                          <p:attrName>ppt_h</p:attrName>
                                        </p:attrNameLst>
                                      </p:cBhvr>
                                      <p:tavLst>
                                        <p:tav tm="0">
                                          <p:val>
                                            <p:fltVal val="0"/>
                                          </p:val>
                                        </p:tav>
                                        <p:tav tm="100000">
                                          <p:val>
                                            <p:strVal val="#ppt_h"/>
                                          </p:val>
                                        </p:tav>
                                      </p:tavLst>
                                    </p:anim>
                                    <p:animEffect transition="in" filter="fade">
                                      <p:cBhvr>
                                        <p:cTn id="109" dur="500"/>
                                        <p:tgtEl>
                                          <p:spTgt spid="348"/>
                                        </p:tgtEl>
                                      </p:cBhvr>
                                    </p:animEffect>
                                  </p:childTnLst>
                                </p:cTn>
                              </p:par>
                              <p:par>
                                <p:cTn id="110" presetID="53" presetClass="entr" presetSubtype="16" fill="hold" grpId="0" nodeType="withEffect">
                                  <p:stCondLst>
                                    <p:cond delay="1250"/>
                                  </p:stCondLst>
                                  <p:childTnLst>
                                    <p:set>
                                      <p:cBhvr>
                                        <p:cTn id="111" dur="1" fill="hold">
                                          <p:stCondLst>
                                            <p:cond delay="0"/>
                                          </p:stCondLst>
                                        </p:cTn>
                                        <p:tgtEl>
                                          <p:spTgt spid="354"/>
                                        </p:tgtEl>
                                        <p:attrNameLst>
                                          <p:attrName>style.visibility</p:attrName>
                                        </p:attrNameLst>
                                      </p:cBhvr>
                                      <p:to>
                                        <p:strVal val="visible"/>
                                      </p:to>
                                    </p:set>
                                    <p:anim calcmode="lin" valueType="num">
                                      <p:cBhvr>
                                        <p:cTn id="112" dur="500" fill="hold"/>
                                        <p:tgtEl>
                                          <p:spTgt spid="354"/>
                                        </p:tgtEl>
                                        <p:attrNameLst>
                                          <p:attrName>ppt_w</p:attrName>
                                        </p:attrNameLst>
                                      </p:cBhvr>
                                      <p:tavLst>
                                        <p:tav tm="0">
                                          <p:val>
                                            <p:fltVal val="0"/>
                                          </p:val>
                                        </p:tav>
                                        <p:tav tm="100000">
                                          <p:val>
                                            <p:strVal val="#ppt_w"/>
                                          </p:val>
                                        </p:tav>
                                      </p:tavLst>
                                    </p:anim>
                                    <p:anim calcmode="lin" valueType="num">
                                      <p:cBhvr>
                                        <p:cTn id="113" dur="500" fill="hold"/>
                                        <p:tgtEl>
                                          <p:spTgt spid="354"/>
                                        </p:tgtEl>
                                        <p:attrNameLst>
                                          <p:attrName>ppt_h</p:attrName>
                                        </p:attrNameLst>
                                      </p:cBhvr>
                                      <p:tavLst>
                                        <p:tav tm="0">
                                          <p:val>
                                            <p:fltVal val="0"/>
                                          </p:val>
                                        </p:tav>
                                        <p:tav tm="100000">
                                          <p:val>
                                            <p:strVal val="#ppt_h"/>
                                          </p:val>
                                        </p:tav>
                                      </p:tavLst>
                                    </p:anim>
                                    <p:animEffect transition="in" filter="fade">
                                      <p:cBhvr>
                                        <p:cTn id="114" dur="500"/>
                                        <p:tgtEl>
                                          <p:spTgt spid="354"/>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355"/>
                                        </p:tgtEl>
                                        <p:attrNameLst>
                                          <p:attrName>style.visibility</p:attrName>
                                        </p:attrNameLst>
                                      </p:cBhvr>
                                      <p:to>
                                        <p:strVal val="visible"/>
                                      </p:to>
                                    </p:set>
                                    <p:anim calcmode="lin" valueType="num">
                                      <p:cBhvr>
                                        <p:cTn id="117" dur="500" fill="hold"/>
                                        <p:tgtEl>
                                          <p:spTgt spid="355"/>
                                        </p:tgtEl>
                                        <p:attrNameLst>
                                          <p:attrName>ppt_w</p:attrName>
                                        </p:attrNameLst>
                                      </p:cBhvr>
                                      <p:tavLst>
                                        <p:tav tm="0">
                                          <p:val>
                                            <p:fltVal val="0"/>
                                          </p:val>
                                        </p:tav>
                                        <p:tav tm="100000">
                                          <p:val>
                                            <p:strVal val="#ppt_w"/>
                                          </p:val>
                                        </p:tav>
                                      </p:tavLst>
                                    </p:anim>
                                    <p:anim calcmode="lin" valueType="num">
                                      <p:cBhvr>
                                        <p:cTn id="118" dur="500" fill="hold"/>
                                        <p:tgtEl>
                                          <p:spTgt spid="355"/>
                                        </p:tgtEl>
                                        <p:attrNameLst>
                                          <p:attrName>ppt_h</p:attrName>
                                        </p:attrNameLst>
                                      </p:cBhvr>
                                      <p:tavLst>
                                        <p:tav tm="0">
                                          <p:val>
                                            <p:fltVal val="0"/>
                                          </p:val>
                                        </p:tav>
                                        <p:tav tm="100000">
                                          <p:val>
                                            <p:strVal val="#ppt_h"/>
                                          </p:val>
                                        </p:tav>
                                      </p:tavLst>
                                    </p:anim>
                                    <p:animEffect transition="in" filter="fade">
                                      <p:cBhvr>
                                        <p:cTn id="119" dur="500"/>
                                        <p:tgtEl>
                                          <p:spTgt spid="355"/>
                                        </p:tgtEl>
                                      </p:cBhvr>
                                    </p:animEffect>
                                  </p:childTnLst>
                                </p:cTn>
                              </p:par>
                              <p:par>
                                <p:cTn id="120" presetID="53" presetClass="entr" presetSubtype="16" fill="hold" grpId="0" nodeType="withEffect">
                                  <p:stCondLst>
                                    <p:cond delay="1250"/>
                                  </p:stCondLst>
                                  <p:childTnLst>
                                    <p:set>
                                      <p:cBhvr>
                                        <p:cTn id="121" dur="1" fill="hold">
                                          <p:stCondLst>
                                            <p:cond delay="0"/>
                                          </p:stCondLst>
                                        </p:cTn>
                                        <p:tgtEl>
                                          <p:spTgt spid="356"/>
                                        </p:tgtEl>
                                        <p:attrNameLst>
                                          <p:attrName>style.visibility</p:attrName>
                                        </p:attrNameLst>
                                      </p:cBhvr>
                                      <p:to>
                                        <p:strVal val="visible"/>
                                      </p:to>
                                    </p:set>
                                    <p:anim calcmode="lin" valueType="num">
                                      <p:cBhvr>
                                        <p:cTn id="122" dur="500" fill="hold"/>
                                        <p:tgtEl>
                                          <p:spTgt spid="356"/>
                                        </p:tgtEl>
                                        <p:attrNameLst>
                                          <p:attrName>ppt_w</p:attrName>
                                        </p:attrNameLst>
                                      </p:cBhvr>
                                      <p:tavLst>
                                        <p:tav tm="0">
                                          <p:val>
                                            <p:fltVal val="0"/>
                                          </p:val>
                                        </p:tav>
                                        <p:tav tm="100000">
                                          <p:val>
                                            <p:strVal val="#ppt_w"/>
                                          </p:val>
                                        </p:tav>
                                      </p:tavLst>
                                    </p:anim>
                                    <p:anim calcmode="lin" valueType="num">
                                      <p:cBhvr>
                                        <p:cTn id="123" dur="500" fill="hold"/>
                                        <p:tgtEl>
                                          <p:spTgt spid="356"/>
                                        </p:tgtEl>
                                        <p:attrNameLst>
                                          <p:attrName>ppt_h</p:attrName>
                                        </p:attrNameLst>
                                      </p:cBhvr>
                                      <p:tavLst>
                                        <p:tav tm="0">
                                          <p:val>
                                            <p:fltVal val="0"/>
                                          </p:val>
                                        </p:tav>
                                        <p:tav tm="100000">
                                          <p:val>
                                            <p:strVal val="#ppt_h"/>
                                          </p:val>
                                        </p:tav>
                                      </p:tavLst>
                                    </p:anim>
                                    <p:animEffect transition="in" filter="fade">
                                      <p:cBhvr>
                                        <p:cTn id="124" dur="500"/>
                                        <p:tgtEl>
                                          <p:spTgt spid="356"/>
                                        </p:tgtEl>
                                      </p:cBhvr>
                                    </p:animEffect>
                                  </p:childTnLst>
                                </p:cTn>
                              </p:par>
                              <p:par>
                                <p:cTn id="125" presetID="53" presetClass="entr" presetSubtype="16" fill="hold" grpId="0" nodeType="withEffect">
                                  <p:stCondLst>
                                    <p:cond delay="1250"/>
                                  </p:stCondLst>
                                  <p:childTnLst>
                                    <p:set>
                                      <p:cBhvr>
                                        <p:cTn id="126" dur="1" fill="hold">
                                          <p:stCondLst>
                                            <p:cond delay="0"/>
                                          </p:stCondLst>
                                        </p:cTn>
                                        <p:tgtEl>
                                          <p:spTgt spid="357"/>
                                        </p:tgtEl>
                                        <p:attrNameLst>
                                          <p:attrName>style.visibility</p:attrName>
                                        </p:attrNameLst>
                                      </p:cBhvr>
                                      <p:to>
                                        <p:strVal val="visible"/>
                                      </p:to>
                                    </p:set>
                                    <p:anim calcmode="lin" valueType="num">
                                      <p:cBhvr>
                                        <p:cTn id="127" dur="500" fill="hold"/>
                                        <p:tgtEl>
                                          <p:spTgt spid="357"/>
                                        </p:tgtEl>
                                        <p:attrNameLst>
                                          <p:attrName>ppt_w</p:attrName>
                                        </p:attrNameLst>
                                      </p:cBhvr>
                                      <p:tavLst>
                                        <p:tav tm="0">
                                          <p:val>
                                            <p:fltVal val="0"/>
                                          </p:val>
                                        </p:tav>
                                        <p:tav tm="100000">
                                          <p:val>
                                            <p:strVal val="#ppt_w"/>
                                          </p:val>
                                        </p:tav>
                                      </p:tavLst>
                                    </p:anim>
                                    <p:anim calcmode="lin" valueType="num">
                                      <p:cBhvr>
                                        <p:cTn id="128" dur="500" fill="hold"/>
                                        <p:tgtEl>
                                          <p:spTgt spid="357"/>
                                        </p:tgtEl>
                                        <p:attrNameLst>
                                          <p:attrName>ppt_h</p:attrName>
                                        </p:attrNameLst>
                                      </p:cBhvr>
                                      <p:tavLst>
                                        <p:tav tm="0">
                                          <p:val>
                                            <p:fltVal val="0"/>
                                          </p:val>
                                        </p:tav>
                                        <p:tav tm="100000">
                                          <p:val>
                                            <p:strVal val="#ppt_h"/>
                                          </p:val>
                                        </p:tav>
                                      </p:tavLst>
                                    </p:anim>
                                    <p:animEffect transition="in" filter="fade">
                                      <p:cBhvr>
                                        <p:cTn id="129" dur="500"/>
                                        <p:tgtEl>
                                          <p:spTgt spid="357"/>
                                        </p:tgtEl>
                                      </p:cBhvr>
                                    </p:animEffect>
                                  </p:childTnLst>
                                </p:cTn>
                              </p:par>
                              <p:par>
                                <p:cTn id="130" presetID="53" presetClass="entr" presetSubtype="16" fill="hold" grpId="0" nodeType="withEffect">
                                  <p:stCondLst>
                                    <p:cond delay="1250"/>
                                  </p:stCondLst>
                                  <p:childTnLst>
                                    <p:set>
                                      <p:cBhvr>
                                        <p:cTn id="131" dur="1" fill="hold">
                                          <p:stCondLst>
                                            <p:cond delay="0"/>
                                          </p:stCondLst>
                                        </p:cTn>
                                        <p:tgtEl>
                                          <p:spTgt spid="362"/>
                                        </p:tgtEl>
                                        <p:attrNameLst>
                                          <p:attrName>style.visibility</p:attrName>
                                        </p:attrNameLst>
                                      </p:cBhvr>
                                      <p:to>
                                        <p:strVal val="visible"/>
                                      </p:to>
                                    </p:set>
                                    <p:anim calcmode="lin" valueType="num">
                                      <p:cBhvr>
                                        <p:cTn id="132" dur="500" fill="hold"/>
                                        <p:tgtEl>
                                          <p:spTgt spid="362"/>
                                        </p:tgtEl>
                                        <p:attrNameLst>
                                          <p:attrName>ppt_w</p:attrName>
                                        </p:attrNameLst>
                                      </p:cBhvr>
                                      <p:tavLst>
                                        <p:tav tm="0">
                                          <p:val>
                                            <p:fltVal val="0"/>
                                          </p:val>
                                        </p:tav>
                                        <p:tav tm="100000">
                                          <p:val>
                                            <p:strVal val="#ppt_w"/>
                                          </p:val>
                                        </p:tav>
                                      </p:tavLst>
                                    </p:anim>
                                    <p:anim calcmode="lin" valueType="num">
                                      <p:cBhvr>
                                        <p:cTn id="133" dur="500" fill="hold"/>
                                        <p:tgtEl>
                                          <p:spTgt spid="362"/>
                                        </p:tgtEl>
                                        <p:attrNameLst>
                                          <p:attrName>ppt_h</p:attrName>
                                        </p:attrNameLst>
                                      </p:cBhvr>
                                      <p:tavLst>
                                        <p:tav tm="0">
                                          <p:val>
                                            <p:fltVal val="0"/>
                                          </p:val>
                                        </p:tav>
                                        <p:tav tm="100000">
                                          <p:val>
                                            <p:strVal val="#ppt_h"/>
                                          </p:val>
                                        </p:tav>
                                      </p:tavLst>
                                    </p:anim>
                                    <p:animEffect transition="in" filter="fade">
                                      <p:cBhvr>
                                        <p:cTn id="134" dur="500"/>
                                        <p:tgtEl>
                                          <p:spTgt spid="362"/>
                                        </p:tgtEl>
                                      </p:cBhvr>
                                    </p:animEffect>
                                  </p:childTnLst>
                                </p:cTn>
                              </p:par>
                              <p:par>
                                <p:cTn id="135" presetID="53" presetClass="entr" presetSubtype="16" fill="hold" grpId="0" nodeType="withEffect">
                                  <p:stCondLst>
                                    <p:cond delay="1250"/>
                                  </p:stCondLst>
                                  <p:childTnLst>
                                    <p:set>
                                      <p:cBhvr>
                                        <p:cTn id="136" dur="1" fill="hold">
                                          <p:stCondLst>
                                            <p:cond delay="0"/>
                                          </p:stCondLst>
                                        </p:cTn>
                                        <p:tgtEl>
                                          <p:spTgt spid="364"/>
                                        </p:tgtEl>
                                        <p:attrNameLst>
                                          <p:attrName>style.visibility</p:attrName>
                                        </p:attrNameLst>
                                      </p:cBhvr>
                                      <p:to>
                                        <p:strVal val="visible"/>
                                      </p:to>
                                    </p:set>
                                    <p:anim calcmode="lin" valueType="num">
                                      <p:cBhvr>
                                        <p:cTn id="137" dur="500" fill="hold"/>
                                        <p:tgtEl>
                                          <p:spTgt spid="364"/>
                                        </p:tgtEl>
                                        <p:attrNameLst>
                                          <p:attrName>ppt_w</p:attrName>
                                        </p:attrNameLst>
                                      </p:cBhvr>
                                      <p:tavLst>
                                        <p:tav tm="0">
                                          <p:val>
                                            <p:fltVal val="0"/>
                                          </p:val>
                                        </p:tav>
                                        <p:tav tm="100000">
                                          <p:val>
                                            <p:strVal val="#ppt_w"/>
                                          </p:val>
                                        </p:tav>
                                      </p:tavLst>
                                    </p:anim>
                                    <p:anim calcmode="lin" valueType="num">
                                      <p:cBhvr>
                                        <p:cTn id="138" dur="500" fill="hold"/>
                                        <p:tgtEl>
                                          <p:spTgt spid="364"/>
                                        </p:tgtEl>
                                        <p:attrNameLst>
                                          <p:attrName>ppt_h</p:attrName>
                                        </p:attrNameLst>
                                      </p:cBhvr>
                                      <p:tavLst>
                                        <p:tav tm="0">
                                          <p:val>
                                            <p:fltVal val="0"/>
                                          </p:val>
                                        </p:tav>
                                        <p:tav tm="100000">
                                          <p:val>
                                            <p:strVal val="#ppt_h"/>
                                          </p:val>
                                        </p:tav>
                                      </p:tavLst>
                                    </p:anim>
                                    <p:animEffect transition="in" filter="fade">
                                      <p:cBhvr>
                                        <p:cTn id="139" dur="500"/>
                                        <p:tgtEl>
                                          <p:spTgt spid="364"/>
                                        </p:tgtEl>
                                      </p:cBhvr>
                                    </p:animEffect>
                                  </p:childTnLst>
                                </p:cTn>
                              </p:par>
                              <p:par>
                                <p:cTn id="140" presetID="53" presetClass="entr" presetSubtype="16" fill="hold" grpId="0" nodeType="withEffect">
                                  <p:stCondLst>
                                    <p:cond delay="1250"/>
                                  </p:stCondLst>
                                  <p:childTnLst>
                                    <p:set>
                                      <p:cBhvr>
                                        <p:cTn id="141" dur="1" fill="hold">
                                          <p:stCondLst>
                                            <p:cond delay="0"/>
                                          </p:stCondLst>
                                        </p:cTn>
                                        <p:tgtEl>
                                          <p:spTgt spid="370"/>
                                        </p:tgtEl>
                                        <p:attrNameLst>
                                          <p:attrName>style.visibility</p:attrName>
                                        </p:attrNameLst>
                                      </p:cBhvr>
                                      <p:to>
                                        <p:strVal val="visible"/>
                                      </p:to>
                                    </p:set>
                                    <p:anim calcmode="lin" valueType="num">
                                      <p:cBhvr>
                                        <p:cTn id="142" dur="500" fill="hold"/>
                                        <p:tgtEl>
                                          <p:spTgt spid="370"/>
                                        </p:tgtEl>
                                        <p:attrNameLst>
                                          <p:attrName>ppt_w</p:attrName>
                                        </p:attrNameLst>
                                      </p:cBhvr>
                                      <p:tavLst>
                                        <p:tav tm="0">
                                          <p:val>
                                            <p:fltVal val="0"/>
                                          </p:val>
                                        </p:tav>
                                        <p:tav tm="100000">
                                          <p:val>
                                            <p:strVal val="#ppt_w"/>
                                          </p:val>
                                        </p:tav>
                                      </p:tavLst>
                                    </p:anim>
                                    <p:anim calcmode="lin" valueType="num">
                                      <p:cBhvr>
                                        <p:cTn id="143" dur="500" fill="hold"/>
                                        <p:tgtEl>
                                          <p:spTgt spid="370"/>
                                        </p:tgtEl>
                                        <p:attrNameLst>
                                          <p:attrName>ppt_h</p:attrName>
                                        </p:attrNameLst>
                                      </p:cBhvr>
                                      <p:tavLst>
                                        <p:tav tm="0">
                                          <p:val>
                                            <p:fltVal val="0"/>
                                          </p:val>
                                        </p:tav>
                                        <p:tav tm="100000">
                                          <p:val>
                                            <p:strVal val="#ppt_h"/>
                                          </p:val>
                                        </p:tav>
                                      </p:tavLst>
                                    </p:anim>
                                    <p:animEffect transition="in" filter="fade">
                                      <p:cBhvr>
                                        <p:cTn id="144" dur="500"/>
                                        <p:tgtEl>
                                          <p:spTgt spid="370"/>
                                        </p:tgtEl>
                                      </p:cBhvr>
                                    </p:animEffect>
                                  </p:childTnLst>
                                </p:cTn>
                              </p:par>
                              <p:par>
                                <p:cTn id="145" presetID="53" presetClass="entr" presetSubtype="16" fill="hold" grpId="0" nodeType="withEffect">
                                  <p:stCondLst>
                                    <p:cond delay="1250"/>
                                  </p:stCondLst>
                                  <p:childTnLst>
                                    <p:set>
                                      <p:cBhvr>
                                        <p:cTn id="146" dur="1" fill="hold">
                                          <p:stCondLst>
                                            <p:cond delay="0"/>
                                          </p:stCondLst>
                                        </p:cTn>
                                        <p:tgtEl>
                                          <p:spTgt spid="372"/>
                                        </p:tgtEl>
                                        <p:attrNameLst>
                                          <p:attrName>style.visibility</p:attrName>
                                        </p:attrNameLst>
                                      </p:cBhvr>
                                      <p:to>
                                        <p:strVal val="visible"/>
                                      </p:to>
                                    </p:set>
                                    <p:anim calcmode="lin" valueType="num">
                                      <p:cBhvr>
                                        <p:cTn id="147" dur="500" fill="hold"/>
                                        <p:tgtEl>
                                          <p:spTgt spid="372"/>
                                        </p:tgtEl>
                                        <p:attrNameLst>
                                          <p:attrName>ppt_w</p:attrName>
                                        </p:attrNameLst>
                                      </p:cBhvr>
                                      <p:tavLst>
                                        <p:tav tm="0">
                                          <p:val>
                                            <p:fltVal val="0"/>
                                          </p:val>
                                        </p:tav>
                                        <p:tav tm="100000">
                                          <p:val>
                                            <p:strVal val="#ppt_w"/>
                                          </p:val>
                                        </p:tav>
                                      </p:tavLst>
                                    </p:anim>
                                    <p:anim calcmode="lin" valueType="num">
                                      <p:cBhvr>
                                        <p:cTn id="148" dur="500" fill="hold"/>
                                        <p:tgtEl>
                                          <p:spTgt spid="372"/>
                                        </p:tgtEl>
                                        <p:attrNameLst>
                                          <p:attrName>ppt_h</p:attrName>
                                        </p:attrNameLst>
                                      </p:cBhvr>
                                      <p:tavLst>
                                        <p:tav tm="0">
                                          <p:val>
                                            <p:fltVal val="0"/>
                                          </p:val>
                                        </p:tav>
                                        <p:tav tm="100000">
                                          <p:val>
                                            <p:strVal val="#ppt_h"/>
                                          </p:val>
                                        </p:tav>
                                      </p:tavLst>
                                    </p:anim>
                                    <p:animEffect transition="in" filter="fade">
                                      <p:cBhvr>
                                        <p:cTn id="149" dur="500"/>
                                        <p:tgtEl>
                                          <p:spTgt spid="372"/>
                                        </p:tgtEl>
                                      </p:cBhvr>
                                    </p:animEffect>
                                  </p:childTnLst>
                                </p:cTn>
                              </p:par>
                              <p:par>
                                <p:cTn id="150" presetID="53" presetClass="entr" presetSubtype="16" fill="hold" grpId="0" nodeType="withEffect">
                                  <p:stCondLst>
                                    <p:cond delay="1250"/>
                                  </p:stCondLst>
                                  <p:childTnLst>
                                    <p:set>
                                      <p:cBhvr>
                                        <p:cTn id="151" dur="1" fill="hold">
                                          <p:stCondLst>
                                            <p:cond delay="0"/>
                                          </p:stCondLst>
                                        </p:cTn>
                                        <p:tgtEl>
                                          <p:spTgt spid="374"/>
                                        </p:tgtEl>
                                        <p:attrNameLst>
                                          <p:attrName>style.visibility</p:attrName>
                                        </p:attrNameLst>
                                      </p:cBhvr>
                                      <p:to>
                                        <p:strVal val="visible"/>
                                      </p:to>
                                    </p:set>
                                    <p:anim calcmode="lin" valueType="num">
                                      <p:cBhvr>
                                        <p:cTn id="152" dur="500" fill="hold"/>
                                        <p:tgtEl>
                                          <p:spTgt spid="374"/>
                                        </p:tgtEl>
                                        <p:attrNameLst>
                                          <p:attrName>ppt_w</p:attrName>
                                        </p:attrNameLst>
                                      </p:cBhvr>
                                      <p:tavLst>
                                        <p:tav tm="0">
                                          <p:val>
                                            <p:fltVal val="0"/>
                                          </p:val>
                                        </p:tav>
                                        <p:tav tm="100000">
                                          <p:val>
                                            <p:strVal val="#ppt_w"/>
                                          </p:val>
                                        </p:tav>
                                      </p:tavLst>
                                    </p:anim>
                                    <p:anim calcmode="lin" valueType="num">
                                      <p:cBhvr>
                                        <p:cTn id="153" dur="500" fill="hold"/>
                                        <p:tgtEl>
                                          <p:spTgt spid="374"/>
                                        </p:tgtEl>
                                        <p:attrNameLst>
                                          <p:attrName>ppt_h</p:attrName>
                                        </p:attrNameLst>
                                      </p:cBhvr>
                                      <p:tavLst>
                                        <p:tav tm="0">
                                          <p:val>
                                            <p:fltVal val="0"/>
                                          </p:val>
                                        </p:tav>
                                        <p:tav tm="100000">
                                          <p:val>
                                            <p:strVal val="#ppt_h"/>
                                          </p:val>
                                        </p:tav>
                                      </p:tavLst>
                                    </p:anim>
                                    <p:animEffect transition="in" filter="fade">
                                      <p:cBhvr>
                                        <p:cTn id="154" dur="500"/>
                                        <p:tgtEl>
                                          <p:spTgt spid="374"/>
                                        </p:tgtEl>
                                      </p:cBhvr>
                                    </p:animEffect>
                                  </p:childTnLst>
                                </p:cTn>
                              </p:par>
                              <p:par>
                                <p:cTn id="155" presetID="53" presetClass="entr" presetSubtype="16" fill="hold" grpId="0" nodeType="withEffect">
                                  <p:stCondLst>
                                    <p:cond delay="1250"/>
                                  </p:stCondLst>
                                  <p:childTnLst>
                                    <p:set>
                                      <p:cBhvr>
                                        <p:cTn id="156" dur="1" fill="hold">
                                          <p:stCondLst>
                                            <p:cond delay="0"/>
                                          </p:stCondLst>
                                        </p:cTn>
                                        <p:tgtEl>
                                          <p:spTgt spid="381"/>
                                        </p:tgtEl>
                                        <p:attrNameLst>
                                          <p:attrName>style.visibility</p:attrName>
                                        </p:attrNameLst>
                                      </p:cBhvr>
                                      <p:to>
                                        <p:strVal val="visible"/>
                                      </p:to>
                                    </p:set>
                                    <p:anim calcmode="lin" valueType="num">
                                      <p:cBhvr>
                                        <p:cTn id="157" dur="500" fill="hold"/>
                                        <p:tgtEl>
                                          <p:spTgt spid="381"/>
                                        </p:tgtEl>
                                        <p:attrNameLst>
                                          <p:attrName>ppt_w</p:attrName>
                                        </p:attrNameLst>
                                      </p:cBhvr>
                                      <p:tavLst>
                                        <p:tav tm="0">
                                          <p:val>
                                            <p:fltVal val="0"/>
                                          </p:val>
                                        </p:tav>
                                        <p:tav tm="100000">
                                          <p:val>
                                            <p:strVal val="#ppt_w"/>
                                          </p:val>
                                        </p:tav>
                                      </p:tavLst>
                                    </p:anim>
                                    <p:anim calcmode="lin" valueType="num">
                                      <p:cBhvr>
                                        <p:cTn id="158" dur="500" fill="hold"/>
                                        <p:tgtEl>
                                          <p:spTgt spid="381"/>
                                        </p:tgtEl>
                                        <p:attrNameLst>
                                          <p:attrName>ppt_h</p:attrName>
                                        </p:attrNameLst>
                                      </p:cBhvr>
                                      <p:tavLst>
                                        <p:tav tm="0">
                                          <p:val>
                                            <p:fltVal val="0"/>
                                          </p:val>
                                        </p:tav>
                                        <p:tav tm="100000">
                                          <p:val>
                                            <p:strVal val="#ppt_h"/>
                                          </p:val>
                                        </p:tav>
                                      </p:tavLst>
                                    </p:anim>
                                    <p:animEffect transition="in" filter="fade">
                                      <p:cBhvr>
                                        <p:cTn id="159" dur="500"/>
                                        <p:tgtEl>
                                          <p:spTgt spid="381"/>
                                        </p:tgtEl>
                                      </p:cBhvr>
                                    </p:animEffect>
                                  </p:childTnLst>
                                </p:cTn>
                              </p:par>
                              <p:par>
                                <p:cTn id="160" presetID="53" presetClass="entr" presetSubtype="16" fill="hold" grpId="0" nodeType="withEffect">
                                  <p:stCondLst>
                                    <p:cond delay="1250"/>
                                  </p:stCondLst>
                                  <p:childTnLst>
                                    <p:set>
                                      <p:cBhvr>
                                        <p:cTn id="161" dur="1" fill="hold">
                                          <p:stCondLst>
                                            <p:cond delay="0"/>
                                          </p:stCondLst>
                                        </p:cTn>
                                        <p:tgtEl>
                                          <p:spTgt spid="395"/>
                                        </p:tgtEl>
                                        <p:attrNameLst>
                                          <p:attrName>style.visibility</p:attrName>
                                        </p:attrNameLst>
                                      </p:cBhvr>
                                      <p:to>
                                        <p:strVal val="visible"/>
                                      </p:to>
                                    </p:set>
                                    <p:anim calcmode="lin" valueType="num">
                                      <p:cBhvr>
                                        <p:cTn id="162" dur="500" fill="hold"/>
                                        <p:tgtEl>
                                          <p:spTgt spid="395"/>
                                        </p:tgtEl>
                                        <p:attrNameLst>
                                          <p:attrName>ppt_w</p:attrName>
                                        </p:attrNameLst>
                                      </p:cBhvr>
                                      <p:tavLst>
                                        <p:tav tm="0">
                                          <p:val>
                                            <p:fltVal val="0"/>
                                          </p:val>
                                        </p:tav>
                                        <p:tav tm="100000">
                                          <p:val>
                                            <p:strVal val="#ppt_w"/>
                                          </p:val>
                                        </p:tav>
                                      </p:tavLst>
                                    </p:anim>
                                    <p:anim calcmode="lin" valueType="num">
                                      <p:cBhvr>
                                        <p:cTn id="163" dur="500" fill="hold"/>
                                        <p:tgtEl>
                                          <p:spTgt spid="395"/>
                                        </p:tgtEl>
                                        <p:attrNameLst>
                                          <p:attrName>ppt_h</p:attrName>
                                        </p:attrNameLst>
                                      </p:cBhvr>
                                      <p:tavLst>
                                        <p:tav tm="0">
                                          <p:val>
                                            <p:fltVal val="0"/>
                                          </p:val>
                                        </p:tav>
                                        <p:tav tm="100000">
                                          <p:val>
                                            <p:strVal val="#ppt_h"/>
                                          </p:val>
                                        </p:tav>
                                      </p:tavLst>
                                    </p:anim>
                                    <p:animEffect transition="in" filter="fade">
                                      <p:cBhvr>
                                        <p:cTn id="164" dur="500"/>
                                        <p:tgtEl>
                                          <p:spTgt spid="395"/>
                                        </p:tgtEl>
                                      </p:cBhvr>
                                    </p:animEffect>
                                  </p:childTnLst>
                                </p:cTn>
                              </p:par>
                              <p:par>
                                <p:cTn id="165" presetID="53" presetClass="entr" presetSubtype="16" fill="hold" grpId="0" nodeType="withEffect">
                                  <p:stCondLst>
                                    <p:cond delay="1250"/>
                                  </p:stCondLst>
                                  <p:childTnLst>
                                    <p:set>
                                      <p:cBhvr>
                                        <p:cTn id="166" dur="1" fill="hold">
                                          <p:stCondLst>
                                            <p:cond delay="0"/>
                                          </p:stCondLst>
                                        </p:cTn>
                                        <p:tgtEl>
                                          <p:spTgt spid="404"/>
                                        </p:tgtEl>
                                        <p:attrNameLst>
                                          <p:attrName>style.visibility</p:attrName>
                                        </p:attrNameLst>
                                      </p:cBhvr>
                                      <p:to>
                                        <p:strVal val="visible"/>
                                      </p:to>
                                    </p:set>
                                    <p:anim calcmode="lin" valueType="num">
                                      <p:cBhvr>
                                        <p:cTn id="167" dur="500" fill="hold"/>
                                        <p:tgtEl>
                                          <p:spTgt spid="404"/>
                                        </p:tgtEl>
                                        <p:attrNameLst>
                                          <p:attrName>ppt_w</p:attrName>
                                        </p:attrNameLst>
                                      </p:cBhvr>
                                      <p:tavLst>
                                        <p:tav tm="0">
                                          <p:val>
                                            <p:fltVal val="0"/>
                                          </p:val>
                                        </p:tav>
                                        <p:tav tm="100000">
                                          <p:val>
                                            <p:strVal val="#ppt_w"/>
                                          </p:val>
                                        </p:tav>
                                      </p:tavLst>
                                    </p:anim>
                                    <p:anim calcmode="lin" valueType="num">
                                      <p:cBhvr>
                                        <p:cTn id="168" dur="500" fill="hold"/>
                                        <p:tgtEl>
                                          <p:spTgt spid="404"/>
                                        </p:tgtEl>
                                        <p:attrNameLst>
                                          <p:attrName>ppt_h</p:attrName>
                                        </p:attrNameLst>
                                      </p:cBhvr>
                                      <p:tavLst>
                                        <p:tav tm="0">
                                          <p:val>
                                            <p:fltVal val="0"/>
                                          </p:val>
                                        </p:tav>
                                        <p:tav tm="100000">
                                          <p:val>
                                            <p:strVal val="#ppt_h"/>
                                          </p:val>
                                        </p:tav>
                                      </p:tavLst>
                                    </p:anim>
                                    <p:animEffect transition="in" filter="fade">
                                      <p:cBhvr>
                                        <p:cTn id="169" dur="500"/>
                                        <p:tgtEl>
                                          <p:spTgt spid="404"/>
                                        </p:tgtEl>
                                      </p:cBhvr>
                                    </p:animEffect>
                                  </p:childTnLst>
                                </p:cTn>
                              </p:par>
                              <p:par>
                                <p:cTn id="170" presetID="53" presetClass="entr" presetSubtype="16" fill="hold" grpId="0" nodeType="withEffect">
                                  <p:stCondLst>
                                    <p:cond delay="1250"/>
                                  </p:stCondLst>
                                  <p:childTnLst>
                                    <p:set>
                                      <p:cBhvr>
                                        <p:cTn id="171" dur="1" fill="hold">
                                          <p:stCondLst>
                                            <p:cond delay="0"/>
                                          </p:stCondLst>
                                        </p:cTn>
                                        <p:tgtEl>
                                          <p:spTgt spid="411"/>
                                        </p:tgtEl>
                                        <p:attrNameLst>
                                          <p:attrName>style.visibility</p:attrName>
                                        </p:attrNameLst>
                                      </p:cBhvr>
                                      <p:to>
                                        <p:strVal val="visible"/>
                                      </p:to>
                                    </p:set>
                                    <p:anim calcmode="lin" valueType="num">
                                      <p:cBhvr>
                                        <p:cTn id="172" dur="500" fill="hold"/>
                                        <p:tgtEl>
                                          <p:spTgt spid="411"/>
                                        </p:tgtEl>
                                        <p:attrNameLst>
                                          <p:attrName>ppt_w</p:attrName>
                                        </p:attrNameLst>
                                      </p:cBhvr>
                                      <p:tavLst>
                                        <p:tav tm="0">
                                          <p:val>
                                            <p:fltVal val="0"/>
                                          </p:val>
                                        </p:tav>
                                        <p:tav tm="100000">
                                          <p:val>
                                            <p:strVal val="#ppt_w"/>
                                          </p:val>
                                        </p:tav>
                                      </p:tavLst>
                                    </p:anim>
                                    <p:anim calcmode="lin" valueType="num">
                                      <p:cBhvr>
                                        <p:cTn id="173" dur="500" fill="hold"/>
                                        <p:tgtEl>
                                          <p:spTgt spid="411"/>
                                        </p:tgtEl>
                                        <p:attrNameLst>
                                          <p:attrName>ppt_h</p:attrName>
                                        </p:attrNameLst>
                                      </p:cBhvr>
                                      <p:tavLst>
                                        <p:tav tm="0">
                                          <p:val>
                                            <p:fltVal val="0"/>
                                          </p:val>
                                        </p:tav>
                                        <p:tav tm="100000">
                                          <p:val>
                                            <p:strVal val="#ppt_h"/>
                                          </p:val>
                                        </p:tav>
                                      </p:tavLst>
                                    </p:anim>
                                    <p:animEffect transition="in" filter="fade">
                                      <p:cBhvr>
                                        <p:cTn id="174" dur="500"/>
                                        <p:tgtEl>
                                          <p:spTgt spid="411"/>
                                        </p:tgtEl>
                                      </p:cBhvr>
                                    </p:animEffect>
                                  </p:childTnLst>
                                </p:cTn>
                              </p:par>
                              <p:par>
                                <p:cTn id="175" presetID="53" presetClass="entr" presetSubtype="16" fill="hold" grpId="0" nodeType="withEffect">
                                  <p:stCondLst>
                                    <p:cond delay="1250"/>
                                  </p:stCondLst>
                                  <p:childTnLst>
                                    <p:set>
                                      <p:cBhvr>
                                        <p:cTn id="176" dur="1" fill="hold">
                                          <p:stCondLst>
                                            <p:cond delay="0"/>
                                          </p:stCondLst>
                                        </p:cTn>
                                        <p:tgtEl>
                                          <p:spTgt spid="420"/>
                                        </p:tgtEl>
                                        <p:attrNameLst>
                                          <p:attrName>style.visibility</p:attrName>
                                        </p:attrNameLst>
                                      </p:cBhvr>
                                      <p:to>
                                        <p:strVal val="visible"/>
                                      </p:to>
                                    </p:set>
                                    <p:anim calcmode="lin" valueType="num">
                                      <p:cBhvr>
                                        <p:cTn id="177" dur="500" fill="hold"/>
                                        <p:tgtEl>
                                          <p:spTgt spid="420"/>
                                        </p:tgtEl>
                                        <p:attrNameLst>
                                          <p:attrName>ppt_w</p:attrName>
                                        </p:attrNameLst>
                                      </p:cBhvr>
                                      <p:tavLst>
                                        <p:tav tm="0">
                                          <p:val>
                                            <p:fltVal val="0"/>
                                          </p:val>
                                        </p:tav>
                                        <p:tav tm="100000">
                                          <p:val>
                                            <p:strVal val="#ppt_w"/>
                                          </p:val>
                                        </p:tav>
                                      </p:tavLst>
                                    </p:anim>
                                    <p:anim calcmode="lin" valueType="num">
                                      <p:cBhvr>
                                        <p:cTn id="178" dur="500" fill="hold"/>
                                        <p:tgtEl>
                                          <p:spTgt spid="420"/>
                                        </p:tgtEl>
                                        <p:attrNameLst>
                                          <p:attrName>ppt_h</p:attrName>
                                        </p:attrNameLst>
                                      </p:cBhvr>
                                      <p:tavLst>
                                        <p:tav tm="0">
                                          <p:val>
                                            <p:fltVal val="0"/>
                                          </p:val>
                                        </p:tav>
                                        <p:tav tm="100000">
                                          <p:val>
                                            <p:strVal val="#ppt_h"/>
                                          </p:val>
                                        </p:tav>
                                      </p:tavLst>
                                    </p:anim>
                                    <p:animEffect transition="in" filter="fade">
                                      <p:cBhvr>
                                        <p:cTn id="179" dur="5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40" grpId="0" animBg="1"/>
      <p:bldP spid="241" grpId="0" animBg="1"/>
      <p:bldP spid="242" grpId="0" animBg="1"/>
      <p:bldP spid="243" grpId="0" animBg="1"/>
      <p:bldP spid="244" grpId="0" animBg="1"/>
      <p:bldP spid="252" grpId="0" animBg="1"/>
      <p:bldP spid="259" grpId="0" animBg="1"/>
      <p:bldP spid="266" grpId="0" animBg="1"/>
      <p:bldP spid="273" grpId="0" animBg="1"/>
      <p:bldP spid="286" grpId="0" animBg="1"/>
      <p:bldP spid="293" grpId="0" animBg="1"/>
      <p:bldP spid="297" grpId="0" animBg="1"/>
      <p:bldP spid="304" grpId="0" animBg="1"/>
      <p:bldP spid="311" grpId="0" animBg="1"/>
      <p:bldP spid="318" grpId="0" animBg="1"/>
      <p:bldP spid="325" grpId="0" animBg="1"/>
      <p:bldP spid="332" grpId="0" animBg="1"/>
      <p:bldP spid="339" grpId="0" animBg="1"/>
      <p:bldP spid="341" grpId="0" animBg="1"/>
      <p:bldP spid="348" grpId="0" animBg="1"/>
      <p:bldP spid="354" grpId="0" animBg="1"/>
      <p:bldP spid="355" grpId="0" animBg="1"/>
      <p:bldP spid="356" grpId="0" animBg="1"/>
      <p:bldP spid="357" grpId="0" animBg="1"/>
      <p:bldP spid="362" grpId="0" animBg="1"/>
      <p:bldP spid="364" grpId="0" animBg="1"/>
      <p:bldP spid="370" grpId="0" animBg="1"/>
      <p:bldP spid="372" grpId="0" animBg="1"/>
      <p:bldP spid="374" grpId="0" animBg="1"/>
      <p:bldP spid="381" grpId="0" animBg="1"/>
      <p:bldP spid="395" grpId="0" animBg="1"/>
      <p:bldP spid="404" grpId="0" animBg="1"/>
      <p:bldP spid="411" grpId="0" animBg="1"/>
      <p:bldP spid="4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3607" y="1434369"/>
            <a:ext cx="4839987" cy="5707396"/>
          </a:xfrm>
        </p:spPr>
        <p:txBody>
          <a:bodyPr/>
          <a:lstStyle/>
          <a:p>
            <a:pPr marL="342900" indent="-342900">
              <a:spcBef>
                <a:spcPts val="0"/>
              </a:spcBef>
              <a:spcAft>
                <a:spcPts val="1765"/>
              </a:spcAft>
              <a:buFont typeface="Arial" panose="020B0604020202020204" pitchFamily="34" charset="0"/>
              <a:buChar char="•"/>
            </a:pPr>
            <a:r>
              <a:rPr lang="en-US" sz="2353"/>
              <a:t>Logical groups of multiple resources of similar or different types</a:t>
            </a:r>
          </a:p>
          <a:p>
            <a:pPr marL="342900" indent="-342900">
              <a:spcBef>
                <a:spcPts val="0"/>
              </a:spcBef>
              <a:spcAft>
                <a:spcPts val="1765"/>
              </a:spcAft>
              <a:buFont typeface="Arial" panose="020B0604020202020204" pitchFamily="34" charset="0"/>
              <a:buChar char="•"/>
            </a:pPr>
            <a:r>
              <a:rPr lang="en-US" sz="2353"/>
              <a:t>Every resource must be in a resource group, cannot be in more than one</a:t>
            </a:r>
          </a:p>
          <a:p>
            <a:pPr marL="342900" indent="-342900">
              <a:spcBef>
                <a:spcPts val="0"/>
              </a:spcBef>
              <a:spcAft>
                <a:spcPts val="1765"/>
              </a:spcAft>
              <a:buFont typeface="Arial" panose="020B0604020202020204" pitchFamily="34" charset="0"/>
              <a:buChar char="•"/>
            </a:pPr>
            <a:r>
              <a:rPr lang="en-US" sz="2353"/>
              <a:t>Resources inside resource group may span across regions</a:t>
            </a:r>
          </a:p>
          <a:p>
            <a:pPr marL="342900" indent="-342900">
              <a:spcBef>
                <a:spcPts val="0"/>
              </a:spcBef>
              <a:spcAft>
                <a:spcPts val="1765"/>
              </a:spcAft>
              <a:buFont typeface="Arial" panose="020B0604020202020204" pitchFamily="34" charset="0"/>
              <a:buChar char="•"/>
            </a:pPr>
            <a:r>
              <a:rPr lang="en-US" sz="2353"/>
              <a:t>Resource Group has a location for storing metadata</a:t>
            </a:r>
          </a:p>
          <a:p>
            <a:endParaRPr lang="en-US" sz="2353"/>
          </a:p>
        </p:txBody>
      </p:sp>
      <p:sp>
        <p:nvSpPr>
          <p:cNvPr id="3" name="Title 2"/>
          <p:cNvSpPr>
            <a:spLocks noGrp="1"/>
          </p:cNvSpPr>
          <p:nvPr>
            <p:ph type="title"/>
          </p:nvPr>
        </p:nvSpPr>
        <p:spPr/>
        <p:txBody>
          <a:bodyPr/>
          <a:lstStyle/>
          <a:p>
            <a:r>
              <a:rPr lang="en-US"/>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120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35465409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661002"/>
          </a:xfrm>
        </p:spPr>
        <p:txBody>
          <a:bodyPr vert="horz" lIns="91440" tIns="45720" rIns="91440" bIns="45720" rtlCol="0" anchor="t">
            <a:spAutoFit/>
          </a:bodyPr>
          <a:lstStyle/>
          <a:p>
            <a:r>
              <a:rPr lang="en-US" sz="3200" b="1"/>
              <a:t>Pick an Azure Data Center (closer is better)</a:t>
            </a:r>
          </a:p>
          <a:p>
            <a:pPr lvl="1"/>
            <a:r>
              <a:rPr lang="en-US" sz="3000" b="1">
                <a:cs typeface="Calibri"/>
              </a:rPr>
              <a:t>Create a variable with the Data Centers’ Scripting Name (ex. </a:t>
            </a:r>
            <a:r>
              <a:rPr lang="en-US" sz="3000" b="1" err="1">
                <a:cs typeface="Calibri"/>
              </a:rPr>
              <a:t>southcentralus</a:t>
            </a:r>
            <a:r>
              <a:rPr lang="en-US" sz="3000" b="1">
                <a:cs typeface="Calibri"/>
              </a:rPr>
              <a:t>)</a:t>
            </a:r>
            <a:endParaRPr lang="en-US" sz="3000" b="1">
              <a:cs typeface="Calibri Light"/>
            </a:endParaRPr>
          </a:p>
          <a:p>
            <a:r>
              <a:rPr lang="en-US" sz="3200" b="1"/>
              <a:t>Choose a globally unique, alpha-only, max 8 character code</a:t>
            </a:r>
          </a:p>
          <a:p>
            <a:r>
              <a:rPr lang="en-US" sz="3200" b="1"/>
              <a:t>Create a Resource Group</a:t>
            </a:r>
            <a:endParaRPr lang="en-US"/>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First Thing is First! </a:t>
            </a: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ication Insights instrumentation in your app sends telemetry to your Application Insights resource.">
            <a:extLst>
              <a:ext uri="{FF2B5EF4-FFF2-40B4-BE49-F238E27FC236}">
                <a16:creationId xmlns:a16="http://schemas.microsoft.com/office/drawing/2014/main" id="{3375CC4A-C8D4-4DCF-831A-4E6BE3CE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6" y="1402338"/>
            <a:ext cx="7239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9CB31C1-5EBB-4A0D-9B70-538D91A03E46}"/>
              </a:ext>
            </a:extLst>
          </p:cNvPr>
          <p:cNvSpPr txBox="1">
            <a:spLocks/>
          </p:cNvSpPr>
          <p:nvPr/>
        </p:nvSpPr>
        <p:spPr>
          <a:xfrm>
            <a:off x="151115" y="109438"/>
            <a:ext cx="9142703" cy="737267"/>
          </a:xfrm>
          <a:prstGeom prst="rect">
            <a:avLst/>
          </a:prstGeom>
        </p:spPr>
        <p:txBody>
          <a:bodyPr vert="horz" lIns="91427" tIns="45713" rIns="91427" bIns="45713"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a:ln>
                  <a:noFill/>
                </a:ln>
                <a:solidFill>
                  <a:prstClr val="black"/>
                </a:solidFill>
                <a:effectLst/>
                <a:uLnTx/>
                <a:uFillTx/>
                <a:latin typeface="Calibri Light" panose="020F0302020204030204"/>
                <a:ea typeface="+mj-ea"/>
                <a:cs typeface="+mj-cs"/>
              </a:rPr>
              <a:t>Application Insights</a:t>
            </a:r>
          </a:p>
        </p:txBody>
      </p:sp>
      <p:sp>
        <p:nvSpPr>
          <p:cNvPr id="4" name="TextBox 2">
            <a:extLst>
              <a:ext uri="{FF2B5EF4-FFF2-40B4-BE49-F238E27FC236}">
                <a16:creationId xmlns:a16="http://schemas.microsoft.com/office/drawing/2014/main" id="{43D9AB62-3621-4E0F-B900-9AF0DA64F91D}"/>
              </a:ext>
            </a:extLst>
          </p:cNvPr>
          <p:cNvSpPr txBox="1"/>
          <p:nvPr/>
        </p:nvSpPr>
        <p:spPr>
          <a:xfrm>
            <a:off x="44761" y="1402338"/>
            <a:ext cx="4513066" cy="3861506"/>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Native APM Solution</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Profiler</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 Map</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Usage Analysis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Dashboarding/Alerting</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Live Mentrics Stream</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variety of dev platforms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.Net Framework</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.Net Core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Java</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NodeJS</a:t>
            </a:r>
          </a:p>
        </p:txBody>
      </p:sp>
    </p:spTree>
    <p:extLst>
      <p:ext uri="{BB962C8B-B14F-4D97-AF65-F5344CB8AC3E}">
        <p14:creationId xmlns:p14="http://schemas.microsoft.com/office/powerpoint/2010/main" val="193062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3" y="440918"/>
            <a:ext cx="9651170" cy="59761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3200" b="1">
                <a:latin typeface="Segoe UI Light" panose="020B0502040204020203" pitchFamily="34" charset="0"/>
                <a:cs typeface="Segoe UI Light" panose="020B0502040204020203" pitchFamily="34" charset="0"/>
              </a:rPr>
              <a:t>Azure Resource Manager</a:t>
            </a:r>
          </a:p>
          <a:p>
            <a:pPr marL="0" indent="0">
              <a:buNone/>
            </a:pPr>
            <a:endParaRPr lang="en-US" sz="2400">
              <a:latin typeface="Segoe UI Light" panose="020B0502040204020203" pitchFamily="34" charset="0"/>
              <a:cs typeface="Segoe UI Light" panose="020B0502040204020203" pitchFamily="34" charset="0"/>
            </a:endParaRPr>
          </a:p>
          <a:p>
            <a:pPr marL="0" indent="0">
              <a:buNone/>
            </a:pPr>
            <a:r>
              <a:rPr lang="en-US" sz="2400">
                <a:latin typeface="Segoe UI Light" panose="020B0502040204020203" pitchFamily="34" charset="0"/>
                <a:cs typeface="Segoe UI Light" panose="020B0502040204020203" pitchFamily="34" charset="0"/>
              </a:rPr>
              <a:t>Consistent Management Layer</a:t>
            </a:r>
            <a:endParaRPr lang="en-US" sz="180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555559" y="611431"/>
            <a:ext cx="9264279" cy="552136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1" i="0" u="none" strike="noStrike" kern="1200" cap="all" spc="0" normalizeH="0" baseline="0" noProof="0">
                  <a:ln>
                    <a:noFill/>
                  </a:ln>
                  <a:solidFill>
                    <a:prstClr val="white"/>
                  </a:solidFill>
                  <a:effectLst/>
                  <a:uLnTx/>
                  <a:uFillTx/>
                  <a:latin typeface="Calibri" panose="020F0502020204030204"/>
                  <a:ea typeface="+mn-ea"/>
                  <a:cs typeface="+mn-cs"/>
                </a:rPr>
                <a:t>Azure Resource Manager API</a:t>
              </a:r>
            </a:p>
          </p:txBody>
        </p:sp>
      </p:grpSp>
    </p:spTree>
    <p:extLst>
      <p:ext uri="{BB962C8B-B14F-4D97-AF65-F5344CB8AC3E}">
        <p14:creationId xmlns:p14="http://schemas.microsoft.com/office/powerpoint/2010/main" val="14983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291312" y="519406"/>
            <a:ext cx="10515600" cy="1325563"/>
          </a:xfrm>
          <a:prstGeom prst="rect">
            <a:avLst/>
          </a:prstGeom>
        </p:spPr>
        <p:txBody>
          <a:bodyPr/>
          <a:lstStyle/>
          <a:p>
            <a:r>
              <a:rPr lang="en-US"/>
              <a:t>The template</a:t>
            </a:r>
          </a:p>
        </p:txBody>
      </p:sp>
      <p:sp>
        <p:nvSpPr>
          <p:cNvPr id="6" name="Text Placeholder 5"/>
          <p:cNvSpPr>
            <a:spLocks noGrp="1"/>
          </p:cNvSpPr>
          <p:nvPr>
            <p:ph type="body" sz="quarter" idx="4294967295"/>
          </p:nvPr>
        </p:nvSpPr>
        <p:spPr>
          <a:xfrm>
            <a:off x="291312" y="1536994"/>
            <a:ext cx="11652250" cy="4779962"/>
          </a:xfrm>
        </p:spPr>
        <p:txBody>
          <a:bodyPr>
            <a:normAutofit lnSpcReduction="10000"/>
          </a:bodyPr>
          <a:lstStyle/>
          <a:p>
            <a:pPr marL="0" indent="0">
              <a:buNone/>
            </a:pPr>
            <a:r>
              <a:rPr lang="en-US"/>
              <a:t>Structure and elements</a:t>
            </a:r>
          </a:p>
          <a:p>
            <a:pPr marL="0" indent="0">
              <a:buNone/>
            </a:pPr>
            <a:r>
              <a:rPr lang="en-US" sz="1568">
                <a:solidFill>
                  <a:srgbClr val="000000"/>
                </a:solidFill>
                <a:latin typeface="Consolas" panose="020B0609020204030204" pitchFamily="49" charset="0"/>
              </a:rPr>
              <a:t>{</a:t>
            </a:r>
          </a:p>
          <a:p>
            <a:pPr marL="0" indent="0">
              <a:buNone/>
            </a:pPr>
            <a:r>
              <a:rPr lang="de-DE" sz="1568">
                <a:solidFill>
                  <a:srgbClr val="000000"/>
                </a:solidFill>
                <a:latin typeface="Consolas" panose="020B0609020204030204" pitchFamily="49" charset="0"/>
              </a:rPr>
              <a:t>   </a:t>
            </a:r>
            <a:r>
              <a:rPr lang="de-DE" sz="1568">
                <a:solidFill>
                  <a:srgbClr val="2E75B6"/>
                </a:solidFill>
                <a:latin typeface="Consolas" panose="020B0609020204030204" pitchFamily="49" charset="0"/>
              </a:rPr>
              <a:t>"$schema"</a:t>
            </a:r>
            <a:r>
              <a:rPr lang="de-DE" sz="1568">
                <a:solidFill>
                  <a:srgbClr val="000000"/>
                </a:solidFill>
                <a:latin typeface="Consolas" panose="020B0609020204030204" pitchFamily="49" charset="0"/>
              </a:rPr>
              <a:t>: </a:t>
            </a:r>
            <a:r>
              <a:rPr lang="de-DE" sz="1568">
                <a:solidFill>
                  <a:srgbClr val="A31515"/>
                </a:solidFill>
                <a:latin typeface="Consolas" panose="020B0609020204030204" pitchFamily="49" charset="0"/>
              </a:rPr>
              <a:t>"http://schema.management.azure.com/schemas/2015-01-01/deploymentTemplate.json#"</a:t>
            </a:r>
            <a:r>
              <a:rPr lang="de-DE"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a:t>
            </a:r>
            <a:r>
              <a:rPr lang="en-US" sz="1568" err="1">
                <a:solidFill>
                  <a:srgbClr val="2E75B6"/>
                </a:solidFill>
                <a:latin typeface="Consolas" panose="020B0609020204030204" pitchFamily="49" charset="0"/>
              </a:rPr>
              <a:t>contentVersion</a:t>
            </a:r>
            <a:r>
              <a:rPr lang="en-US" sz="1568">
                <a:solidFill>
                  <a:srgbClr val="2E75B6"/>
                </a:solidFill>
                <a:latin typeface="Consolas" panose="020B0609020204030204" pitchFamily="49" charset="0"/>
              </a:rPr>
              <a:t>"</a:t>
            </a:r>
            <a:r>
              <a:rPr lang="en-US" sz="1568">
                <a:solidFill>
                  <a:srgbClr val="000000"/>
                </a:solidFill>
                <a:latin typeface="Consolas" panose="020B0609020204030204" pitchFamily="49" charset="0"/>
              </a:rPr>
              <a:t>: </a:t>
            </a:r>
            <a:r>
              <a:rPr lang="en-US" sz="1568">
                <a:solidFill>
                  <a:srgbClr val="A31515"/>
                </a:solidFill>
                <a:latin typeface="Consolas" panose="020B0609020204030204" pitchFamily="49" charset="0"/>
              </a:rPr>
              <a:t>""</a:t>
            </a:r>
            <a:r>
              <a:rPr lang="en-US"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"parameters"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"variables"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"resources"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"outputs"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a:t>
            </a:r>
            <a:endParaRPr lang="en-US" sz="1568">
              <a:latin typeface="Consolas" panose="020B0609020204030204" pitchFamily="49" charset="0"/>
            </a:endParaRPr>
          </a:p>
          <a:p>
            <a:pPr marL="0" indent="0">
              <a:buNone/>
            </a:pPr>
            <a:endParaRPr lang="en-US"/>
          </a:p>
          <a:p>
            <a:pPr marL="0" indent="0">
              <a:buNone/>
            </a:pPr>
            <a:r>
              <a:rPr lang="en-US"/>
              <a:t>Declarative syntax</a:t>
            </a:r>
          </a:p>
          <a:p>
            <a:pPr marL="0" indent="0">
              <a:buNone/>
            </a:pPr>
            <a:r>
              <a:rPr lang="en-US" sz="1961"/>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04166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895218"/>
            <a:ext cx="11653523" cy="2637645"/>
          </a:xfrm>
        </p:spPr>
        <p:txBody>
          <a:bodyPr/>
          <a:lstStyle/>
          <a:p>
            <a:r>
              <a:rPr lang="en-US" sz="3200" b="1"/>
              <a:t>Deploy a publicly accessible ARM template that will deploy App Insights to your Resources Group</a:t>
            </a:r>
          </a:p>
          <a:p>
            <a:r>
              <a:rPr lang="en-US" sz="3200" b="1"/>
              <a:t>Set a variable with the </a:t>
            </a:r>
            <a:r>
              <a:rPr lang="en-US" sz="3200" b="1" err="1"/>
              <a:t>InstrumentationKey</a:t>
            </a:r>
            <a:r>
              <a:rPr lang="en-US" sz="3200" b="1"/>
              <a:t> for later</a:t>
            </a:r>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Always need App Insights!</a:t>
            </a:r>
          </a:p>
        </p:txBody>
      </p:sp>
    </p:spTree>
    <p:extLst>
      <p:ext uri="{BB962C8B-B14F-4D97-AF65-F5344CB8AC3E}">
        <p14:creationId xmlns:p14="http://schemas.microsoft.com/office/powerpoint/2010/main" val="41662686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911" y="1923208"/>
            <a:ext cx="803055" cy="301727"/>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521" y="2188074"/>
            <a:ext cx="1141204" cy="303481"/>
          </a:xfrm>
          <a:prstGeom prst="rect">
            <a:avLst/>
          </a:prstGeom>
          <a:noFill/>
        </p:spPr>
        <p:txBody>
          <a:bodyPr wrap="square" rtlCol="0" anchor="ctr">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6574" y="2474709"/>
            <a:ext cx="1293844" cy="512935"/>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00"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866" y="2593371"/>
            <a:ext cx="12187573"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865" y="3990063"/>
            <a:ext cx="1219027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399358" y="4315064"/>
            <a:ext cx="11349556" cy="1606474"/>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Turnkey global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Elastic scale out </a:t>
              </a:r>
            </a:p>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Guaranteed low latency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at the 99</a:t>
              </a:r>
              <a:r>
                <a:rPr kumimoji="0" lang="en-US" sz="1372" b="0" i="0" u="none" strike="noStrike" kern="0" cap="none" spc="0" normalizeH="0" baseline="30000" noProof="0">
                  <a:ln>
                    <a:noFill/>
                  </a:ln>
                  <a:solidFill>
                    <a:srgbClr val="0078D7"/>
                  </a:solidFill>
                  <a:effectLst/>
                  <a:uLnTx/>
                  <a:uFillTx/>
                  <a:latin typeface="Segoe UI"/>
                  <a:ea typeface="+mn-ea"/>
                  <a:cs typeface="Segoe UI Semilight" panose="020B0402040204020203" pitchFamily="34" charset="0"/>
                </a:rPr>
                <a:t>th</a:t>
              </a: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Comprehensive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marL="0" marR="0" lvl="0" indent="0" algn="ctr" defTabSz="856960"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Five well-defined </a:t>
              </a:r>
              <a:b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br>
              <a:r>
                <a:rPr kumimoji="0" lang="en-US" sz="1372"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rPr>
                <a:t>consistency models</a:t>
              </a:r>
            </a:p>
          </p:txBody>
        </p:sp>
      </p:grpSp>
      <p:sp>
        <p:nvSpPr>
          <p:cNvPr id="84" name="Title 10"/>
          <p:cNvSpPr>
            <a:spLocks noGrp="1"/>
          </p:cNvSpPr>
          <p:nvPr>
            <p:ph type="title"/>
          </p:nvPr>
        </p:nvSpPr>
        <p:spPr>
          <a:xfrm>
            <a:off x="268907" y="280714"/>
            <a:ext cx="11654187" cy="899537"/>
          </a:xfrm>
        </p:spPr>
        <p:txBody>
          <a:bodyPr/>
          <a:lstStyle/>
          <a:p>
            <a:pPr>
              <a:spcBef>
                <a:spcPts val="600"/>
              </a:spcBef>
            </a:pPr>
            <a:r>
              <a:rPr lang="en-US">
                <a:solidFill>
                  <a:schemeClr val="tx1"/>
                </a:solidFill>
                <a:latin typeface="+mn-lt"/>
              </a:rPr>
              <a:t>Azure Cosmos DB</a:t>
            </a:r>
            <a:br>
              <a:rPr lang="en-US">
                <a:solidFill>
                  <a:schemeClr val="tx1"/>
                </a:solidFill>
                <a:latin typeface="+mn-lt"/>
              </a:rPr>
            </a:br>
            <a:endParaRPr lang="en-US" cap="none">
              <a:solidFill>
                <a:schemeClr val="tx1"/>
              </a:solidFill>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993" y="2032847"/>
            <a:ext cx="631043" cy="418516"/>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760366" y="3015242"/>
            <a:ext cx="7055261" cy="1021916"/>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6905435" y="3567928"/>
                <a:ext cx="1014301"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162919" y="3575981"/>
                <a:ext cx="962183" cy="301769"/>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37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1427"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1134130" y="1141828"/>
            <a:ext cx="10218251" cy="452590"/>
          </a:xfrm>
          <a:prstGeom prst="rect">
            <a:avLst/>
          </a:prstGeom>
        </p:spPr>
        <p:txBody>
          <a:bodyPr wrap="squar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328" y="2705573"/>
            <a:ext cx="1101330" cy="4318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8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Request Units</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4294967295"/>
          </p:nvPr>
        </p:nvSpPr>
        <p:spPr>
          <a:xfrm>
            <a:off x="514303" y="1604694"/>
            <a:ext cx="6529667" cy="3829253"/>
          </a:xfrm>
        </p:spPr>
        <p:txBody>
          <a:bodyPr vert="horz" wrap="square" lIns="146304" tIns="91440" rIns="146304" bIns="91440" rtlCol="0" anchor="t">
            <a:spAutoFit/>
          </a:bodyPr>
          <a:lstStyle/>
          <a:p>
            <a:pPr>
              <a:lnSpc>
                <a:spcPct val="100000"/>
              </a:lnSpc>
            </a:pPr>
            <a:r>
              <a:rPr lang="en-US" sz="2400">
                <a:latin typeface="Segoe UI" panose="020B0502040204020203" pitchFamily="34" charset="0"/>
                <a:cs typeface="Segoe UI" panose="020B0502040204020203" pitchFamily="34" charset="0"/>
              </a:rPr>
              <a:t>Provisioned in terms of RU/sec</a:t>
            </a:r>
          </a:p>
          <a:p>
            <a:pPr marL="742950" lvl="2" indent="-285750">
              <a:lnSpc>
                <a:spcPct val="100000"/>
              </a:lnSpc>
            </a:pPr>
            <a:r>
              <a:rPr lang="en-US" sz="2400">
                <a:latin typeface="Segoe UI" panose="020B0502040204020203" pitchFamily="34" charset="0"/>
                <a:cs typeface="Segoe UI" panose="020B0502040204020203" pitchFamily="34" charset="0"/>
              </a:rPr>
              <a:t>Rate limiting based on amount of throughput provisioned</a:t>
            </a:r>
          </a:p>
          <a:p>
            <a:pPr marL="742950" lvl="2" indent="-285750">
              <a:lnSpc>
                <a:spcPct val="100000"/>
              </a:lnSpc>
            </a:pPr>
            <a:r>
              <a:rPr lang="en-US" sz="2400">
                <a:latin typeface="Segoe UI" panose="020B0502040204020203" pitchFamily="34" charset="0"/>
                <a:cs typeface="Segoe UI" panose="020B0502040204020203" pitchFamily="34" charset="0"/>
              </a:rPr>
              <a:t>Can be increased or decreased instantaneously</a:t>
            </a:r>
          </a:p>
          <a:p>
            <a:pPr>
              <a:lnSpc>
                <a:spcPct val="100000"/>
              </a:lnSpc>
            </a:pPr>
            <a:r>
              <a:rPr lang="en-US" sz="2400">
                <a:latin typeface="Segoe UI" panose="020B0502040204020203" pitchFamily="34" charset="0"/>
                <a:cs typeface="Segoe UI" panose="020B0502040204020203" pitchFamily="34" charset="0"/>
              </a:rPr>
              <a:t>Metered Hourly</a:t>
            </a:r>
          </a:p>
          <a:p>
            <a:pPr marL="742950" lvl="2" indent="-285750">
              <a:lnSpc>
                <a:spcPct val="100000"/>
              </a:lnSpc>
            </a:pPr>
            <a:r>
              <a:rPr lang="en-US" sz="2400">
                <a:latin typeface="Segoe UI" panose="020B0502040204020203" pitchFamily="34" charset="0"/>
                <a:cs typeface="Segoe UI" panose="020B0502040204020203" pitchFamily="34" charset="0"/>
              </a:rPr>
              <a:t>Background processes like TTL expiration, index transformations scheduled when quiescent</a:t>
            </a: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Calibri" panose="020F0502020204030204"/>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546A"/>
                </a:solidFill>
                <a:effectLst/>
                <a:uLnTx/>
                <a:uFillTx/>
                <a:latin typeface="Calibri" panose="020F0502020204030204"/>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Segoe UI Light" panose="020B0502040204020203" pitchFamily="34" charset="0"/>
              </a:rPr>
              <a:t>No rate limiting</a:t>
            </a:r>
          </a:p>
        </p:txBody>
      </p:sp>
    </p:spTree>
    <p:extLst>
      <p:ext uri="{BB962C8B-B14F-4D97-AF65-F5344CB8AC3E}">
        <p14:creationId xmlns:p14="http://schemas.microsoft.com/office/powerpoint/2010/main" val="3413977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Cosmos 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078098" y="2666776"/>
            <a:ext cx="823145" cy="445362"/>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471280" y="1549854"/>
            <a:ext cx="1591417" cy="928031"/>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1712351" y="2591739"/>
            <a:ext cx="1802179" cy="1173306"/>
            <a:chOff x="9117604" y="1599941"/>
            <a:chExt cx="1025823"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4"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44546A"/>
                  </a:solidFill>
                  <a:effectLst/>
                  <a:uLnTx/>
                  <a:uFillTx/>
                  <a:latin typeface="Segoe UI" panose="020B0502040204020203" pitchFamily="34" charset="0"/>
                  <a:ea typeface="+mn-ea"/>
                  <a:cs typeface="Segoe UI" panose="020B0502040204020203" pitchFamily="34" charset="0"/>
                </a:rPr>
                <a:t>Database</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2911002" y="3990409"/>
            <a:ext cx="1802185" cy="1173306"/>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4257884" y="5320800"/>
            <a:ext cx="1802185" cy="1173306"/>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Document</a:t>
              </a:r>
            </a:p>
          </p:txBody>
        </p:sp>
      </p:grp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3549109" y="5321316"/>
            <a:ext cx="866376" cy="55117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50" idx="1"/>
          </p:cNvCxnSpPr>
          <p:nvPr/>
        </p:nvCxnSpPr>
        <p:spPr>
          <a:xfrm rot="16200000" flipH="1">
            <a:off x="2242203" y="4030900"/>
            <a:ext cx="934655" cy="40294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0" name="TextBox 2">
            <a:extLst>
              <a:ext uri="{FF2B5EF4-FFF2-40B4-BE49-F238E27FC236}">
                <a16:creationId xmlns:a16="http://schemas.microsoft.com/office/drawing/2014/main" id="{0B6136B2-B5F4-4EED-B020-44BAA8DFDEE9}"/>
              </a:ext>
            </a:extLst>
          </p:cNvPr>
          <p:cNvSpPr txBox="1"/>
          <p:nvPr/>
        </p:nvSpPr>
        <p:spPr>
          <a:xfrm>
            <a:off x="6364287" y="2204381"/>
            <a:ext cx="4513066" cy="392722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Scaling RU‘s can occur at the</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Database level (shared)</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Collection level (individual)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Schema or Document Type is at the Collection level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24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Collection can be viewed as an isolated Domain Data Store</a:t>
            </a:r>
          </a:p>
        </p:txBody>
      </p:sp>
    </p:spTree>
    <p:extLst>
      <p:ext uri="{BB962C8B-B14F-4D97-AF65-F5344CB8AC3E}">
        <p14:creationId xmlns:p14="http://schemas.microsoft.com/office/powerpoint/2010/main" val="2803413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a:t>
            </a:r>
            <a:r>
              <a:rPr lang="en-US" sz="3200" b="1" err="1"/>
              <a:t>CosmosDB</a:t>
            </a:r>
            <a:r>
              <a:rPr lang="en-US" sz="3200" b="1"/>
              <a:t> Account</a:t>
            </a:r>
          </a:p>
          <a:p>
            <a:r>
              <a:rPr lang="en-US" sz="3200" b="1"/>
              <a:t>Set a variable with the </a:t>
            </a:r>
            <a:r>
              <a:rPr lang="en-US" sz="3200" b="1" err="1"/>
              <a:t>PrimaryMasterKey</a:t>
            </a:r>
            <a:r>
              <a:rPr lang="en-US" sz="3200" b="1"/>
              <a:t> for later</a:t>
            </a:r>
          </a:p>
          <a:p>
            <a:endParaRPr lang="en-US" sz="3200" b="1"/>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Get some Data!</a:t>
            </a:r>
          </a:p>
        </p:txBody>
      </p:sp>
    </p:spTree>
    <p:extLst>
      <p:ext uri="{BB962C8B-B14F-4D97-AF65-F5344CB8AC3E}">
        <p14:creationId xmlns:p14="http://schemas.microsoft.com/office/powerpoint/2010/main" val="2557869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883540" y="3959727"/>
            <a:ext cx="2708426"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solidFill>
                  <a:srgbClr val="0072C6"/>
                </a:solidFill>
                <a:effectLst/>
                <a:uLnTx/>
                <a:uFillTx/>
                <a:latin typeface="Segoe UI Semibold" charset="0"/>
                <a:ea typeface="Segoe UI Semibold" charset="0"/>
                <a:cs typeface="Segoe UI Semibold" charset="0"/>
              </a:rPr>
              <a:t>Containers</a:t>
            </a: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322011" y="4477120"/>
            <a:ext cx="3501834" cy="1023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Virtualize the hardware</a:t>
            </a: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VMs as units of scaling</a:t>
            </a: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147389" y="4494934"/>
            <a:ext cx="4725883" cy="973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Virtualize the operating system</a:t>
            </a:r>
          </a:p>
          <a:p>
            <a:pPr marL="177375" marR="0" lvl="0" indent="-177375"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Applications as units of scaling</a:t>
            </a:r>
          </a:p>
        </p:txBody>
      </p:sp>
      <p:sp>
        <p:nvSpPr>
          <p:cNvPr id="117" name="TextBox 116">
            <a:extLst>
              <a:ext uri="{FF2B5EF4-FFF2-40B4-BE49-F238E27FC236}">
                <a16:creationId xmlns:a16="http://schemas.microsoft.com/office/drawing/2014/main" id="{8C085B6D-6151-4B28-9E22-BF11FD145D89}"/>
              </a:ext>
            </a:extLst>
          </p:cNvPr>
          <p:cNvSpPr txBox="1"/>
          <p:nvPr/>
        </p:nvSpPr>
        <p:spPr>
          <a:xfrm>
            <a:off x="2462897" y="3959727"/>
            <a:ext cx="3126030" cy="569148"/>
          </a:xfrm>
          <a:prstGeom prst="rect">
            <a:avLst/>
          </a:prstGeom>
          <a:noFill/>
        </p:spPr>
        <p:txBody>
          <a:bodyPr wrap="square" lIns="179234" tIns="143387" rIns="179234" bIns="143387" rtlCol="0">
            <a:noAutofit/>
          </a:bodyPr>
          <a:lstStyle/>
          <a:p>
            <a:pPr marL="0" marR="0" lvl="0" indent="0" algn="ctr" defTabSz="914016"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a:ln>
                  <a:noFill/>
                </a:ln>
                <a:solidFill>
                  <a:srgbClr val="0072C6"/>
                </a:solidFill>
                <a:effectLst/>
                <a:uLnTx/>
                <a:uFillTx/>
                <a:latin typeface="Segoe UI Semibold" charset="0"/>
                <a:ea typeface="+mn-ea"/>
                <a:cs typeface="Segoe UI Semibold" charset="0"/>
              </a:rPr>
              <a:t>Virtual</a:t>
            </a:r>
            <a:r>
              <a:rPr kumimoji="0" lang="en-US" sz="2400" b="1" i="0" u="none" strike="noStrike" kern="1200" cap="none" spc="0" normalizeH="0" baseline="0" noProof="0">
                <a:ln>
                  <a:noFill/>
                </a:ln>
                <a:solidFill>
                  <a:srgbClr val="505050"/>
                </a:solidFill>
                <a:effectLst/>
                <a:uLnTx/>
                <a:uFillTx/>
                <a:latin typeface="Segoe UI Semibold" charset="0"/>
                <a:ea typeface="Segoe UI Semibold" charset="0"/>
                <a:cs typeface="Segoe UI Semibold" charset="0"/>
              </a:rPr>
              <a:t> </a:t>
            </a:r>
            <a:r>
              <a:rPr kumimoji="0" lang="en-US" sz="2800" b="1" i="0" u="none" strike="noStrike" kern="1200" cap="none" spc="0" normalizeH="0" baseline="0" noProof="0">
                <a:ln>
                  <a:noFill/>
                </a:ln>
                <a:solidFill>
                  <a:srgbClr val="0072C6"/>
                </a:solidFill>
                <a:effectLst/>
                <a:uLnTx/>
                <a:uFillTx/>
                <a:latin typeface="Segoe UI Semibold" charset="0"/>
                <a:ea typeface="+mn-ea"/>
                <a:cs typeface="Segoe UI Semibold" charset="0"/>
              </a:rPr>
              <a:t>machines</a:t>
            </a: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176630" y="1661789"/>
            <a:ext cx="1731272" cy="2031020"/>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138670" y="1381768"/>
            <a:ext cx="2198165" cy="2506390"/>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33248"/>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a:ea typeface="+mn-ea"/>
                  <a:cs typeface="+mn-cs"/>
                </a:rPr>
                <a:t>App</a:t>
              </a:r>
            </a:p>
          </p:txBody>
        </p:sp>
      </p:grpSp>
      <p:sp>
        <p:nvSpPr>
          <p:cNvPr id="29" name="Title 1">
            <a:extLst>
              <a:ext uri="{FF2B5EF4-FFF2-40B4-BE49-F238E27FC236}">
                <a16:creationId xmlns:a16="http://schemas.microsoft.com/office/drawing/2014/main" id="{6781EDD9-E84B-4D84-BF2F-327AD8A603A2}"/>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panose="020B0502040204020203" pitchFamily="34" charset="0"/>
                <a:ea typeface="+mn-ea"/>
                <a:cs typeface="Segoe UI" pitchFamily="34" charset="0"/>
              </a:rPr>
              <a:t>What is a Container</a:t>
            </a:r>
          </a:p>
        </p:txBody>
      </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389770" y="515620"/>
            <a:ext cx="8556505" cy="854371"/>
          </a:xfrm>
        </p:spPr>
        <p:txBody>
          <a:bodyPr/>
          <a:lstStyle/>
          <a:p>
            <a:pPr algn="ctr"/>
            <a:r>
              <a:rPr lang="en-US" sz="4705"/>
              <a:t>Azure Container Instances (ACI)</a:t>
            </a:r>
            <a:endParaRPr lang="en-US" sz="4705">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077649" y="1312492"/>
            <a:ext cx="8108296"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2050"/>
                </a:solidFill>
                <a:effectLst/>
                <a:uLnTx/>
                <a:uFillTx/>
                <a:latin typeface="Segoe UI"/>
                <a:ea typeface="+mn-ea"/>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862167"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059786"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257403"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063056" y="4531502"/>
            <a:ext cx="2137483"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12241" y="4531502"/>
            <a:ext cx="2034349"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17997" y="4531502"/>
            <a:ext cx="2432364" cy="83276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Start using </a:t>
            </a:r>
            <a:b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765"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127061"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24679"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761" y="2383055"/>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143" y="2636202"/>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18" y="2329641"/>
            <a:ext cx="2310453" cy="2050032"/>
          </a:xfrm>
          <a:prstGeom prst="rect">
            <a:avLst/>
          </a:prstGeom>
        </p:spPr>
      </p:pic>
    </p:spTree>
    <p:extLst>
      <p:ext uri="{BB962C8B-B14F-4D97-AF65-F5344CB8AC3E}">
        <p14:creationId xmlns:p14="http://schemas.microsoft.com/office/powerpoint/2010/main" val="27821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Deploy 3 public containers to ACI with configuration</a:t>
            </a:r>
          </a:p>
          <a:p>
            <a:pPr lvl="1"/>
            <a:r>
              <a:rPr lang="en-US" sz="3000" b="1"/>
              <a:t>Data Service, Itinerary Service, Data Loader</a:t>
            </a:r>
          </a:p>
          <a:p>
            <a:r>
              <a:rPr lang="en-US" sz="3200" b="1"/>
              <a:t>Attach to one of them to see the Console output</a:t>
            </a:r>
          </a:p>
          <a:p>
            <a:r>
              <a:rPr lang="en-US" sz="3200" b="1"/>
              <a:t>Get the FQDN (Fully Qualify Domain Names) for the other 2</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Deploy some containers to ACI! </a:t>
            </a:r>
          </a:p>
        </p:txBody>
      </p:sp>
    </p:spTree>
    <p:extLst>
      <p:ext uri="{BB962C8B-B14F-4D97-AF65-F5344CB8AC3E}">
        <p14:creationId xmlns:p14="http://schemas.microsoft.com/office/powerpoint/2010/main" val="22510555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37797" y="765087"/>
            <a:ext cx="7316408" cy="1415936"/>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marL="0" marR="0" lvl="0" indent="0" algn="ctr" defTabSz="87872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797979"/>
                  </a:solidFill>
                  <a:effectLst/>
                  <a:uLnTx/>
                  <a:uFillTx/>
                  <a:latin typeface="Segoe UI Light" panose="020B0502040204020203" pitchFamily="34" charset="0"/>
                  <a:ea typeface="+mn-ea"/>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313"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High productivity</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.NET, Node, Java, Docker,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Staging &amp; </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Testing in</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App gallery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Fully managed</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Auto scale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High availability</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Reduced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Backup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l" defTabSz="89630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Enterprise grade</a:t>
            </a:r>
            <a:endParaRPr kumimoji="0" lang="en-US" sz="1372" b="0" i="0" u="none" strike="noStrike" kern="1200" cap="none" spc="0" normalizeH="0" baseline="0" noProof="0">
              <a:ln>
                <a:noFill/>
              </a:ln>
              <a:solidFill>
                <a:srgbClr val="0078D7"/>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Global data</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Hybrid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AAD</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Secure &amp;</a:t>
            </a:r>
            <a:b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br>
            <a:r>
              <a:rPr kumimoji="0" lang="en-US" sz="1176" b="0" i="0" u="none" strike="noStrike" kern="0" cap="none" spc="0" normalizeH="0" baseline="0" noProof="0">
                <a:ln>
                  <a:noFill/>
                </a:ln>
                <a:solidFill>
                  <a:srgbClr val="797979"/>
                </a:solidFill>
                <a:effectLst/>
                <a:uLnTx/>
                <a:uFillTx/>
                <a:latin typeface="Segoe UI" panose="020B0502040204020203" pitchFamily="34" charset="0"/>
                <a:ea typeface="+mn-ea"/>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Standard Linux App Service Plan</a:t>
            </a:r>
          </a:p>
          <a:p>
            <a:r>
              <a:rPr lang="en-US" sz="3200" b="1"/>
              <a:t>Create a Web App on the App Service Plan and deploy a Container</a:t>
            </a:r>
          </a:p>
          <a:p>
            <a:r>
              <a:rPr lang="en-US" sz="3200" b="1"/>
              <a:t>Configure it with Application Settings</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Deploy the Web Site!</a:t>
            </a:r>
          </a:p>
        </p:txBody>
      </p:sp>
    </p:spTree>
    <p:extLst>
      <p:ext uri="{BB962C8B-B14F-4D97-AF65-F5344CB8AC3E}">
        <p14:creationId xmlns:p14="http://schemas.microsoft.com/office/powerpoint/2010/main" val="20810811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5504"/>
          </a:xfrm>
        </p:spPr>
        <p:txBody>
          <a:bodyPr/>
          <a:lstStyle/>
          <a:p>
            <a:r>
              <a:rPr lang="en-US" sz="3200" b="1"/>
              <a:t>Open the website (getting the URL from the Web App)</a:t>
            </a:r>
          </a:p>
          <a:p>
            <a:pPr lvl="1"/>
            <a:r>
              <a:rPr lang="en-US" sz="3000" b="1"/>
              <a:t>Plan trips, switch browser, InPrivate/Incognito is your friend</a:t>
            </a:r>
          </a:p>
          <a:p>
            <a:r>
              <a:rPr lang="en-US" sz="3200" b="1"/>
              <a:t>Click the various services you created</a:t>
            </a:r>
          </a:p>
          <a:p>
            <a:r>
              <a:rPr lang="en-US" sz="3200" b="1"/>
              <a:t>Explore App Insights and all the data available</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The Site Works!!!!!!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21255445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a:latin typeface="Segoe UI Light" panose="020B0502040204020203" pitchFamily="34" charset="0"/>
              </a:rPr>
              <a:t>Recap</a:t>
            </a:r>
          </a:p>
        </p:txBody>
      </p:sp>
      <p:sp>
        <p:nvSpPr>
          <p:cNvPr id="26" name="TextBox 2">
            <a:extLst>
              <a:ext uri="{FF2B5EF4-FFF2-40B4-BE49-F238E27FC236}">
                <a16:creationId xmlns:a16="http://schemas.microsoft.com/office/drawing/2014/main" id="{B3CE77BD-D327-4195-9514-F9700EEF2AA6}"/>
              </a:ext>
            </a:extLst>
          </p:cNvPr>
          <p:cNvSpPr txBox="1"/>
          <p:nvPr/>
        </p:nvSpPr>
        <p:spPr>
          <a:xfrm>
            <a:off x="665108" y="1813448"/>
            <a:ext cx="4513066" cy="436997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You utilized the follow Azure Services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Cosmos DB</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Container Instances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Insights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 Services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You utilized the following Azure Tools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Cloud Shell</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ARM Templates</a:t>
            </a:r>
          </a:p>
          <a:p>
            <a:pPr marL="809244" marR="0" lvl="1"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Portal</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when you are done playing, it cleans up in a few minutes</a:t>
            </a:r>
          </a:p>
          <a:p>
            <a:pPr marL="342900" marR="0" lvl="0" indent="-342900" algn="l" defTabSz="932688"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de-DE" sz="1836" b="0" i="0" u="none" strike="noStrike" kern="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From scratch, you deployed a working microservices solution</a:t>
            </a: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1608889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0204C-899A-4683-8574-7684A3A87B97}"/>
              </a:ext>
            </a:extLst>
          </p:cNvPr>
          <p:cNvSpPr>
            <a:spLocks noGrp="1"/>
          </p:cNvSpPr>
          <p:nvPr>
            <p:ph idx="1"/>
          </p:nvPr>
        </p:nvSpPr>
        <p:spPr>
          <a:xfrm>
            <a:off x="269240" y="1327198"/>
            <a:ext cx="11292477" cy="5358273"/>
          </a:xfrm>
        </p:spPr>
        <p:txBody>
          <a:bodyPr>
            <a:normAutofit fontScale="77500" lnSpcReduction="20000"/>
          </a:bodyPr>
          <a:lstStyle/>
          <a:p>
            <a:pPr lvl="0"/>
            <a:r>
              <a:rPr lang="en-US"/>
              <a:t>Azure Cloud Shell:  </a:t>
            </a:r>
            <a:r>
              <a:rPr lang="en-US" u="sng">
                <a:hlinkClick r:id="rId2"/>
              </a:rPr>
              <a:t>https://docs.microsoft.com/en-us/azure/cloud-shell/overview</a:t>
            </a:r>
            <a:r>
              <a:rPr lang="en-US"/>
              <a:t> </a:t>
            </a:r>
          </a:p>
          <a:p>
            <a:pPr lvl="0"/>
            <a:r>
              <a:rPr lang="en-US"/>
              <a:t>Install the Azure CLI: </a:t>
            </a:r>
            <a:r>
              <a:rPr lang="en-US" u="sng">
                <a:hlinkClick r:id="rId3"/>
              </a:rPr>
              <a:t>https://docs.microsoft.com/en-us/cli/azure/install-azure-cli?view=azure-cli-latest</a:t>
            </a:r>
            <a:r>
              <a:rPr lang="en-US"/>
              <a:t> </a:t>
            </a:r>
          </a:p>
          <a:p>
            <a:pPr lvl="0"/>
            <a:r>
              <a:rPr lang="en-US"/>
              <a:t>Azure CLI Reference: </a:t>
            </a:r>
            <a:r>
              <a:rPr lang="en-US" u="sng">
                <a:hlinkClick r:id="rId4"/>
              </a:rPr>
              <a:t>https://docs.microsoft.com/en-us/cli/azure/reference-index?view=azure-cli-latest</a:t>
            </a:r>
            <a:r>
              <a:rPr lang="en-US"/>
              <a:t> </a:t>
            </a:r>
          </a:p>
          <a:p>
            <a:r>
              <a:rPr lang="en-US"/>
              <a:t>Azure Naming Conventions:  </a:t>
            </a:r>
            <a:r>
              <a:rPr lang="en-US" u="sng">
                <a:hlinkClick r:id="rId5"/>
              </a:rPr>
              <a:t>https://docs.microsoft.com/en-us/azure/architecture/best-practices/naming-conventions</a:t>
            </a:r>
            <a:r>
              <a:rPr lang="en-US"/>
              <a:t> </a:t>
            </a:r>
          </a:p>
          <a:p>
            <a:pPr lvl="0"/>
            <a:r>
              <a:rPr lang="en-US"/>
              <a:t>App Insights: </a:t>
            </a:r>
            <a:r>
              <a:rPr lang="en-US" u="sng">
                <a:hlinkClick r:id="rId6"/>
              </a:rPr>
              <a:t>https://docs.microsoft.com/en-us/azure/azure-monitor/app/app-insights-overview</a:t>
            </a:r>
            <a:r>
              <a:rPr lang="en-US"/>
              <a:t> </a:t>
            </a:r>
          </a:p>
          <a:p>
            <a:pPr lvl="0"/>
            <a:r>
              <a:rPr lang="en-US"/>
              <a:t>ARM Templates: </a:t>
            </a:r>
            <a:r>
              <a:rPr lang="en-US" u="sng">
                <a:hlinkClick r:id="rId7"/>
              </a:rPr>
              <a:t>https://docs.microsoft.com/en-us/azure/azure-resource-manager/resource-group-authoring-templates</a:t>
            </a:r>
            <a:r>
              <a:rPr lang="en-US"/>
              <a:t> </a:t>
            </a:r>
          </a:p>
          <a:p>
            <a:r>
              <a:rPr lang="en-US"/>
              <a:t>Cosmos DB: </a:t>
            </a:r>
            <a:r>
              <a:rPr lang="en-US" u="sng">
                <a:hlinkClick r:id="rId8"/>
              </a:rPr>
              <a:t>https://docs.microsoft.com/en-us/azure/cosmos-db/</a:t>
            </a:r>
            <a:endParaRPr lang="en-US"/>
          </a:p>
          <a:p>
            <a:r>
              <a:rPr lang="en-US"/>
              <a:t>Azure Container Instances:  </a:t>
            </a:r>
            <a:r>
              <a:rPr lang="en-US" u="sng">
                <a:hlinkClick r:id="rId9"/>
              </a:rPr>
              <a:t>https://docs.microsoft.com/en-us/azure/container-instances/</a:t>
            </a:r>
            <a:endParaRPr lang="en-US" u="sng"/>
          </a:p>
          <a:p>
            <a:pPr lvl="0"/>
            <a:r>
              <a:rPr lang="en-US"/>
              <a:t>App Service Plans: </a:t>
            </a:r>
            <a:r>
              <a:rPr lang="en-US" u="sng">
                <a:hlinkClick r:id="rId10"/>
              </a:rPr>
              <a:t>https://docs.microsoft.com/en-us/azure/app-service/overview-hosting-plans</a:t>
            </a:r>
            <a:endParaRPr lang="en-US"/>
          </a:p>
          <a:p>
            <a:pPr lvl="0"/>
            <a:r>
              <a:rPr lang="en-US"/>
              <a:t>App Services: </a:t>
            </a:r>
            <a:r>
              <a:rPr lang="en-US" u="sng">
                <a:hlinkClick r:id="rId11"/>
              </a:rPr>
              <a:t>https://docs.microsoft.com/en-us/azure/app-service/</a:t>
            </a:r>
            <a:endParaRPr lang="en-US"/>
          </a:p>
          <a:p>
            <a:endParaRPr lang="en-US" u="sng"/>
          </a:p>
          <a:p>
            <a:endParaRPr lang="en-US"/>
          </a:p>
          <a:p>
            <a:endParaRPr lang="en-US"/>
          </a:p>
          <a:p>
            <a:endParaRPr lang="en-US"/>
          </a:p>
        </p:txBody>
      </p:sp>
      <p:sp>
        <p:nvSpPr>
          <p:cNvPr id="5" name="Title 1">
            <a:extLst>
              <a:ext uri="{FF2B5EF4-FFF2-40B4-BE49-F238E27FC236}">
                <a16:creationId xmlns:a16="http://schemas.microsoft.com/office/drawing/2014/main" id="{0BACF229-B99A-41F3-B526-6786049E802C}"/>
              </a:ext>
            </a:extLst>
          </p:cNvPr>
          <p:cNvSpPr>
            <a:spLocks noGrp="1"/>
          </p:cNvSpPr>
          <p:nvPr>
            <p:ph type="title"/>
          </p:nvPr>
        </p:nvSpPr>
        <p:spPr>
          <a:xfrm>
            <a:off x="269240" y="289511"/>
            <a:ext cx="11655840" cy="899665"/>
          </a:xfrm>
        </p:spPr>
        <p:txBody>
          <a:bodyPr/>
          <a:lstStyle/>
          <a:p>
            <a:r>
              <a:rPr lang="en-US"/>
              <a:t>Additional Resources</a:t>
            </a:r>
          </a:p>
        </p:txBody>
      </p:sp>
    </p:spTree>
    <p:extLst>
      <p:ext uri="{BB962C8B-B14F-4D97-AF65-F5344CB8AC3E}">
        <p14:creationId xmlns:p14="http://schemas.microsoft.com/office/powerpoint/2010/main" val="4041097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321524" y="1446780"/>
            <a:ext cx="11548949" cy="627828"/>
          </a:xfrm>
        </p:spPr>
        <p:txBody>
          <a:bodyPr/>
          <a:lstStyle/>
          <a:p>
            <a:pPr marL="0" indent="0">
              <a:buNone/>
            </a:pPr>
            <a:r>
              <a:rPr lang="en-US" sz="3200" dirty="0"/>
              <a:t>Please download your student guide from here: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Student Guide</a:t>
            </a:r>
          </a:p>
        </p:txBody>
      </p:sp>
      <p:sp>
        <p:nvSpPr>
          <p:cNvPr id="6" name="Text Placeholder 1">
            <a:extLst>
              <a:ext uri="{FF2B5EF4-FFF2-40B4-BE49-F238E27FC236}">
                <a16:creationId xmlns:a16="http://schemas.microsoft.com/office/drawing/2014/main" id="{11631938-0FCB-B446-ABD1-EAC0E85BE746}"/>
              </a:ext>
            </a:extLst>
          </p:cNvPr>
          <p:cNvSpPr txBox="1">
            <a:spLocks/>
          </p:cNvSpPr>
          <p:nvPr/>
        </p:nvSpPr>
        <p:spPr>
          <a:xfrm>
            <a:off x="1911984" y="2921187"/>
            <a:ext cx="8368031" cy="101562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6000" b="1" dirty="0" err="1"/>
              <a:t>aka.ms</a:t>
            </a:r>
            <a:r>
              <a:rPr lang="en-US" sz="6000" b="1" dirty="0"/>
              <a:t>/</a:t>
            </a:r>
            <a:r>
              <a:rPr lang="en-US" sz="6000" b="1" dirty="0" err="1"/>
              <a:t>msoa</a:t>
            </a:r>
            <a:r>
              <a:rPr lang="en-US" sz="6000" b="1" dirty="0"/>
              <a:t>-challenges</a:t>
            </a:r>
          </a:p>
        </p:txBody>
      </p:sp>
    </p:spTree>
    <p:extLst>
      <p:ext uri="{BB962C8B-B14F-4D97-AF65-F5344CB8AC3E}">
        <p14:creationId xmlns:p14="http://schemas.microsoft.com/office/powerpoint/2010/main" val="8752395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226010"/>
          </a:xfrm>
        </p:spPr>
        <p:txBody>
          <a:bodyPr/>
          <a:lstStyle/>
          <a:p>
            <a:pPr marL="0" indent="0">
              <a:buNone/>
            </a:pPr>
            <a:r>
              <a:rPr lang="en-US" dirty="0"/>
              <a:t>Challenges are cumulative, building upon each other.</a:t>
            </a:r>
          </a:p>
          <a:p>
            <a:r>
              <a:rPr lang="en-US" dirty="0"/>
              <a:t>Establish Confidence – start small and simple (think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 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
        <p:nvSpPr>
          <p:cNvPr id="4" name="Text Placeholder 1">
            <a:extLst>
              <a:ext uri="{FF2B5EF4-FFF2-40B4-BE49-F238E27FC236}">
                <a16:creationId xmlns:a16="http://schemas.microsoft.com/office/drawing/2014/main" id="{40D3D524-2672-1B45-8E50-1BB179355D7B}"/>
              </a:ext>
            </a:extLst>
          </p:cNvPr>
          <p:cNvSpPr txBox="1">
            <a:spLocks/>
          </p:cNvSpPr>
          <p:nvPr/>
        </p:nvSpPr>
        <p:spPr>
          <a:xfrm>
            <a:off x="8853372" y="231656"/>
            <a:ext cx="2964816" cy="461628"/>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err="1">
                <a:solidFill>
                  <a:srgbClr val="FF0000"/>
                </a:solidFill>
              </a:rPr>
              <a:t>aka.ms</a:t>
            </a:r>
            <a:r>
              <a:rPr lang="en-US" sz="2000" b="1" dirty="0">
                <a:solidFill>
                  <a:srgbClr val="FF0000"/>
                </a:solidFill>
              </a:rPr>
              <a:t>/</a:t>
            </a:r>
            <a:r>
              <a:rPr lang="en-US" sz="2000" b="1" dirty="0" err="1">
                <a:solidFill>
                  <a:srgbClr val="FF0000"/>
                </a:solidFill>
              </a:rPr>
              <a:t>msoa</a:t>
            </a:r>
            <a:r>
              <a:rPr lang="en-US" sz="2000" b="1" dirty="0">
                <a:solidFill>
                  <a:srgbClr val="FF0000"/>
                </a:solidFill>
              </a:rPr>
              <a:t>-challenges</a:t>
            </a:r>
          </a:p>
        </p:txBody>
      </p:sp>
    </p:spTree>
    <p:extLst>
      <p:ext uri="{BB962C8B-B14F-4D97-AF65-F5344CB8AC3E}">
        <p14:creationId xmlns:p14="http://schemas.microsoft.com/office/powerpoint/2010/main" val="22362703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72428"/>
          </a:xfrm>
        </p:spPr>
        <p:txBody>
          <a:bodyPr/>
          <a:lstStyle/>
          <a:p>
            <a:pPr marL="0" indent="0">
              <a:buNone/>
            </a:pPr>
            <a:r>
              <a:rPr lang="en-US" dirty="0"/>
              <a:t>For each challenge we will deliver a ”mini-lecture” explaining 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4592208" y="3604163"/>
            <a:ext cx="7891349" cy="1520380"/>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Move quickly or take it slow.</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Your proctors are here to help you.</a:t>
            </a:r>
          </a:p>
        </p:txBody>
      </p:sp>
      <p:pic>
        <p:nvPicPr>
          <p:cNvPr id="3" name="Picture 2">
            <a:extLst>
              <a:ext uri="{FF2B5EF4-FFF2-40B4-BE49-F238E27FC236}">
                <a16:creationId xmlns:a16="http://schemas.microsoft.com/office/drawing/2014/main" id="{077F3A31-D728-6847-84F5-F504F4CF9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6441" y="3026579"/>
            <a:ext cx="2871158" cy="2871158"/>
          </a:xfrm>
          <a:prstGeom prst="rect">
            <a:avLst/>
          </a:prstGeom>
        </p:spPr>
      </p:pic>
      <p:sp>
        <p:nvSpPr>
          <p:cNvPr id="4" name="TextBox 3">
            <a:extLst>
              <a:ext uri="{FF2B5EF4-FFF2-40B4-BE49-F238E27FC236}">
                <a16:creationId xmlns:a16="http://schemas.microsoft.com/office/drawing/2014/main" id="{7C863E0E-ABEA-407C-8F78-D0010835A14D}"/>
              </a:ext>
            </a:extLst>
          </p:cNvPr>
          <p:cNvSpPr txBox="1"/>
          <p:nvPr/>
        </p:nvSpPr>
        <p:spPr>
          <a:xfrm>
            <a:off x="269239" y="2025539"/>
            <a:ext cx="10996638" cy="1403461"/>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We’ll review results for each challenge when it looks like a majority of folks have completed the challenge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Text Placeholder 1">
            <a:extLst>
              <a:ext uri="{FF2B5EF4-FFF2-40B4-BE49-F238E27FC236}">
                <a16:creationId xmlns:a16="http://schemas.microsoft.com/office/drawing/2014/main" id="{3F041D55-6BB4-F24E-872F-DF37797547C4}"/>
              </a:ext>
            </a:extLst>
          </p:cNvPr>
          <p:cNvSpPr txBox="1">
            <a:spLocks/>
          </p:cNvSpPr>
          <p:nvPr/>
        </p:nvSpPr>
        <p:spPr>
          <a:xfrm>
            <a:off x="8853372" y="231656"/>
            <a:ext cx="2964816" cy="461628"/>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err="1">
                <a:solidFill>
                  <a:srgbClr val="FF0000"/>
                </a:solidFill>
              </a:rPr>
              <a:t>aka.ms</a:t>
            </a:r>
            <a:r>
              <a:rPr lang="en-US" sz="2000" b="1" dirty="0">
                <a:solidFill>
                  <a:srgbClr val="FF0000"/>
                </a:solidFill>
              </a:rPr>
              <a:t>/</a:t>
            </a:r>
            <a:r>
              <a:rPr lang="en-US" sz="2000" b="1" dirty="0" err="1">
                <a:solidFill>
                  <a:srgbClr val="FF0000"/>
                </a:solidFill>
              </a:rPr>
              <a:t>msoa</a:t>
            </a:r>
            <a:r>
              <a:rPr lang="en-US" sz="2000" b="1" dirty="0">
                <a:solidFill>
                  <a:srgbClr val="FF0000"/>
                </a:solidFill>
              </a:rPr>
              <a:t>-challenges</a:t>
            </a:r>
          </a:p>
        </p:txBody>
      </p:sp>
    </p:spTree>
    <p:extLst>
      <p:ext uri="{BB962C8B-B14F-4D97-AF65-F5344CB8AC3E}">
        <p14:creationId xmlns:p14="http://schemas.microsoft.com/office/powerpoint/2010/main" val="14732744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You will have proctors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Proctors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Get to know your proctor,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rect">
            <a:avLst/>
          </a:prstGeom>
        </p:spPr>
      </p:pic>
      <p:sp>
        <p:nvSpPr>
          <p:cNvPr id="8" name="Text Placeholder 1">
            <a:extLst>
              <a:ext uri="{FF2B5EF4-FFF2-40B4-BE49-F238E27FC236}">
                <a16:creationId xmlns:a16="http://schemas.microsoft.com/office/drawing/2014/main" id="{C26A790D-F914-394A-89D2-10557D92112F}"/>
              </a:ext>
            </a:extLst>
          </p:cNvPr>
          <p:cNvSpPr txBox="1">
            <a:spLocks/>
          </p:cNvSpPr>
          <p:nvPr/>
        </p:nvSpPr>
        <p:spPr>
          <a:xfrm>
            <a:off x="8853372" y="231656"/>
            <a:ext cx="2964816" cy="461628"/>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err="1">
                <a:solidFill>
                  <a:srgbClr val="FF0000"/>
                </a:solidFill>
              </a:rPr>
              <a:t>aka.ms</a:t>
            </a:r>
            <a:r>
              <a:rPr lang="en-US" sz="2000" b="1" dirty="0">
                <a:solidFill>
                  <a:srgbClr val="FF0000"/>
                </a:solidFill>
              </a:rPr>
              <a:t>/</a:t>
            </a:r>
            <a:r>
              <a:rPr lang="en-US" sz="2000" b="1" dirty="0" err="1">
                <a:solidFill>
                  <a:srgbClr val="FF0000"/>
                </a:solidFill>
              </a:rPr>
              <a:t>msoa</a:t>
            </a:r>
            <a:r>
              <a:rPr lang="en-US" sz="2000" b="1" dirty="0">
                <a:solidFill>
                  <a:srgbClr val="FF0000"/>
                </a:solidFill>
              </a:rPr>
              <a:t>-challenges</a:t>
            </a:r>
          </a:p>
        </p:txBody>
      </p:sp>
    </p:spTree>
    <p:extLst>
      <p:ext uri="{BB962C8B-B14F-4D97-AF65-F5344CB8AC3E}">
        <p14:creationId xmlns:p14="http://schemas.microsoft.com/office/powerpoint/2010/main" val="36782746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280588"/>
          </a:xfrm>
        </p:spPr>
        <p:txBody>
          <a:bodyPr/>
          <a:lstStyle/>
          <a:p>
            <a:pPr marL="0" indent="0">
              <a:buNone/>
            </a:pPr>
            <a:r>
              <a:rPr lang="en-US" dirty="0"/>
              <a:t>You can use any tooling you want, but we strongly encourage (and will only support the following):</a:t>
            </a:r>
          </a:p>
          <a:p>
            <a:pPr lvl="1"/>
            <a:r>
              <a:rPr lang="en-US" dirty="0"/>
              <a:t>Azure Cloud Shell</a:t>
            </a:r>
          </a:p>
          <a:p>
            <a:pPr lvl="1"/>
            <a:r>
              <a:rPr lang="en-US" dirty="0"/>
              <a:t>Azure CLI in the Cloud Shell</a:t>
            </a:r>
          </a:p>
          <a:p>
            <a:pPr lvl="1"/>
            <a:r>
              <a:rPr lang="en-US" dirty="0"/>
              <a:t>Azure Portal</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Tooling</a:t>
            </a:r>
          </a:p>
        </p:txBody>
      </p:sp>
      <p:pic>
        <p:nvPicPr>
          <p:cNvPr id="3" name="Picture 2">
            <a:extLst>
              <a:ext uri="{FF2B5EF4-FFF2-40B4-BE49-F238E27FC236}">
                <a16:creationId xmlns:a16="http://schemas.microsoft.com/office/drawing/2014/main" id="{175C24C1-8B90-0D45-8CDD-AB40598615DA}"/>
              </a:ext>
            </a:extLst>
          </p:cNvPr>
          <p:cNvPicPr>
            <a:picLocks noChangeAspect="1"/>
          </p:cNvPicPr>
          <p:nvPr/>
        </p:nvPicPr>
        <p:blipFill>
          <a:blip r:embed="rId3"/>
          <a:stretch>
            <a:fillRect/>
          </a:stretch>
        </p:blipFill>
        <p:spPr>
          <a:xfrm>
            <a:off x="4170463" y="3576965"/>
            <a:ext cx="3746500" cy="2768600"/>
          </a:xfrm>
          <a:prstGeom prst="rect">
            <a:avLst/>
          </a:prstGeom>
        </p:spPr>
      </p:pic>
      <p:sp>
        <p:nvSpPr>
          <p:cNvPr id="6" name="Text Placeholder 1">
            <a:extLst>
              <a:ext uri="{FF2B5EF4-FFF2-40B4-BE49-F238E27FC236}">
                <a16:creationId xmlns:a16="http://schemas.microsoft.com/office/drawing/2014/main" id="{2EAD316A-D6E8-184C-928F-443489D9E196}"/>
              </a:ext>
            </a:extLst>
          </p:cNvPr>
          <p:cNvSpPr txBox="1">
            <a:spLocks/>
          </p:cNvSpPr>
          <p:nvPr/>
        </p:nvSpPr>
        <p:spPr>
          <a:xfrm>
            <a:off x="8853372" y="231656"/>
            <a:ext cx="2964816" cy="461628"/>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b="1" dirty="0" err="1">
                <a:solidFill>
                  <a:srgbClr val="FF0000"/>
                </a:solidFill>
              </a:rPr>
              <a:t>aka.ms</a:t>
            </a:r>
            <a:r>
              <a:rPr lang="en-US" sz="2000" b="1" dirty="0">
                <a:solidFill>
                  <a:srgbClr val="FF0000"/>
                </a:solidFill>
              </a:rPr>
              <a:t>/</a:t>
            </a:r>
            <a:r>
              <a:rPr lang="en-US" sz="2000" b="1" dirty="0" err="1">
                <a:solidFill>
                  <a:srgbClr val="FF0000"/>
                </a:solidFill>
              </a:rPr>
              <a:t>msoa</a:t>
            </a:r>
            <a:r>
              <a:rPr lang="en-US" sz="2000" b="1" dirty="0">
                <a:solidFill>
                  <a:srgbClr val="FF0000"/>
                </a:solidFill>
              </a:rPr>
              <a:t>-challenges</a:t>
            </a:r>
          </a:p>
        </p:txBody>
      </p:sp>
    </p:spTree>
    <p:extLst>
      <p:ext uri="{BB962C8B-B14F-4D97-AF65-F5344CB8AC3E}">
        <p14:creationId xmlns:p14="http://schemas.microsoft.com/office/powerpoint/2010/main" val="194055557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1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15.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17.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8.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1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984313-f623-41bb-a65c-16a37d29f6f8" xsi:nil="true"/>
  </documentManagement>
</p:properties>
</file>

<file path=customXml/itemProps1.xml><?xml version="1.0" encoding="utf-8"?>
<ds:datastoreItem xmlns:ds="http://schemas.openxmlformats.org/officeDocument/2006/customXml" ds:itemID="{964E4E3C-1033-4259-A7C2-635ADB2C47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3.xml><?xml version="1.0" encoding="utf-8"?>
<ds:datastoreItem xmlns:ds="http://schemas.openxmlformats.org/officeDocument/2006/customXml" ds:itemID="{CE400C92-396E-4C43-9CCF-9CDD730F8135}">
  <ds:schemaRefs>
    <ds:schemaRef ds:uri="http://purl.org/dc/elements/1.1/"/>
    <ds:schemaRef ds:uri="fa40b356-8329-45cf-bdd1-8a6639dbec32"/>
    <ds:schemaRef ds:uri="http://schemas.microsoft.com/office/infopath/2007/PartnerControls"/>
    <ds:schemaRef ds:uri="http://schemas.microsoft.com/office/2006/metadata/properties"/>
    <ds:schemaRef ds:uri="http://schemas.microsoft.com/sharepoint/v3"/>
    <ds:schemaRef ds:uri="http://schemas.openxmlformats.org/package/2006/metadata/core-properties"/>
    <ds:schemaRef ds:uri="http://schemas.microsoft.com/office/2006/documentManagement/types"/>
    <ds:schemaRef ds:uri="36984313-f623-41bb-a65c-16a37d29f6f8"/>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2442</Words>
  <Application>Microsoft Office PowerPoint</Application>
  <PresentationFormat>Widescreen</PresentationFormat>
  <Paragraphs>353</Paragraphs>
  <Slides>38</Slides>
  <Notes>24</Notes>
  <HiddenSlides>0</HiddenSlides>
  <MMClips>0</MMClips>
  <ScaleCrop>false</ScaleCrop>
  <HeadingPairs>
    <vt:vector size="6" baseType="variant">
      <vt:variant>
        <vt:lpstr>Fonts Used</vt:lpstr>
      </vt:variant>
      <vt:variant>
        <vt:i4>20</vt:i4>
      </vt:variant>
      <vt:variant>
        <vt:lpstr>Theme</vt:lpstr>
      </vt:variant>
      <vt:variant>
        <vt:i4>20</vt:i4>
      </vt:variant>
      <vt:variant>
        <vt:lpstr>Slide Titles</vt:lpstr>
      </vt:variant>
      <vt:variant>
        <vt:i4>38</vt:i4>
      </vt:variant>
    </vt:vector>
  </HeadingPairs>
  <TitlesOfParts>
    <vt:vector size="78" baseType="lpstr">
      <vt:lpstr>Arial</vt:lpstr>
      <vt:lpstr>Calibri</vt:lpstr>
      <vt:lpstr>Calibri Light</vt:lpstr>
      <vt:lpstr>Consolas</vt:lpstr>
      <vt:lpstr>Courier New</vt:lpstr>
      <vt:lpstr>JACKPORT COLLEGE NCV</vt:lpstr>
      <vt:lpstr>Lucida Grande</vt:lpstr>
      <vt:lpstr>Noto Sans Symbols</vt:lpstr>
      <vt:lpstr>Noto Symbol</vt:lpstr>
      <vt:lpstr>Quattrocento Sans</vt:lpstr>
      <vt:lpstr>Segoe Pro</vt:lpstr>
      <vt:lpstr>Segoe Pro Semibold</vt:lpstr>
      <vt:lpstr>Segoe Semibold</vt:lpstr>
      <vt:lpstr>Segoe UI</vt:lpstr>
      <vt:lpstr>Segoe UI Light</vt:lpstr>
      <vt:lpstr>Segoe UI Semibold</vt:lpstr>
      <vt:lpstr>Segoe UI Semilight</vt:lpstr>
      <vt:lpstr>Source Sans Pro</vt:lpstr>
      <vt:lpstr>Verdana</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5-50225 Digital Transformation Acadmey 2018</vt:lpstr>
      <vt:lpstr>Azure Dev Dark - 2018H2</vt:lpstr>
      <vt:lpstr>4_5-30660_TR21_BO_CT_Template</vt:lpstr>
      <vt:lpstr>WHITE TEMPLATE</vt:lpstr>
      <vt:lpstr>5_5-30660_TR21_BO_CT_Template</vt:lpstr>
      <vt:lpstr>5_WHITE TEMPLATE</vt:lpstr>
      <vt:lpstr>Azure PPT Template - 2018</vt:lpstr>
      <vt:lpstr>3_Server and Cloud 2013</vt:lpstr>
      <vt:lpstr>Microservices in Azure Kick-off</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Contoso Travel Web Overview</vt:lpstr>
      <vt:lpstr>Azure Portal —portal.azure.com</vt:lpstr>
      <vt:lpstr>Azure Cloud Shell</vt:lpstr>
      <vt:lpstr>Azure CLI</vt:lpstr>
      <vt:lpstr>PowerPoint Presentation</vt:lpstr>
      <vt:lpstr>PowerPoint Presentation</vt:lpstr>
      <vt:lpstr>PowerPoint Presentation</vt:lpstr>
      <vt:lpstr>Resource Groups</vt:lpstr>
      <vt:lpstr>PowerPoint Presentation</vt:lpstr>
      <vt:lpstr>PowerPoint Presentation</vt:lpstr>
      <vt:lpstr>PowerPoint Presentation</vt:lpstr>
      <vt:lpstr>The template</vt:lpstr>
      <vt:lpstr>PowerPoint Presentation</vt:lpstr>
      <vt:lpstr>Azure Cosmos DB </vt:lpstr>
      <vt:lpstr>Request Units</vt:lpstr>
      <vt:lpstr>Cosmos Database Representations</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Recap</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revision>7</cp:revision>
  <dcterms:created xsi:type="dcterms:W3CDTF">1601-01-01T00:00:00Z</dcterms:created>
  <dcterms:modified xsi:type="dcterms:W3CDTF">2019-02-01T22:44:37Z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0x010100B38F4F3D64ED8742A4722C7FA5D444DB</vt:lpwstr>
  </property>
</Properties>
</file>